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ppt/_rels/presentation.xml.rels" ContentType="application/vnd.openxmlformats-package.relationships+xml"/>
  <Override PartName="/ppt/media/image4.wmf" ContentType="image/x-wmf"/>
  <Override PartName="/ppt/media/image5.png" ContentType="image/png"/>
  <Override PartName="/ppt/media/image6.png" ContentType="image/png"/>
  <Override PartName="/ppt/media/image2.png" ContentType="image/png"/>
  <Override PartName="/ppt/media/image3.png" ContentType="image/png"/>
  <Override PartName="/ppt/media/image1.png" ContentType="image/png"/>
  <Override PartName="/ppt/media/image9.png" ContentType="image/png"/>
  <Override PartName="/ppt/media/image20.wmf" ContentType="image/x-wmf"/>
  <Override PartName="/ppt/media/image19.wmf" ContentType="image/x-wmf"/>
  <Override PartName="/ppt/media/image14.wmf" ContentType="image/x-wmf"/>
  <Override PartName="/ppt/media/image23.png" ContentType="image/png"/>
  <Override PartName="/ppt/media/image22.png" ContentType="image/png"/>
  <Override PartName="/ppt/media/image21.png" ContentType="image/png"/>
  <Override PartName="/ppt/media/image18.png" ContentType="image/png"/>
  <Override PartName="/ppt/media/image16.png" ContentType="image/png"/>
  <Override PartName="/ppt/media/image7.jpeg" ContentType="image/jpeg"/>
  <Override PartName="/ppt/media/image8.jpeg" ContentType="image/jpeg"/>
  <Override PartName="/ppt/media/image11.png" ContentType="image/png"/>
  <Override PartName="/ppt/media/image12.png" ContentType="image/png"/>
  <Override PartName="/ppt/media/image13.png" ContentType="image/png"/>
  <Override PartName="/ppt/media/image17.jpeg" ContentType="image/jpeg"/>
  <Override PartName="/ppt/media/image10.jpeg" ContentType="image/jpeg"/>
  <Override PartName="/ppt/media/image15.jpeg" ContentType="image/jpeg"/>
  <Override PartName="/ppt/slideMasters/_rels/slideMaster1.xml.rels" ContentType="application/vnd.openxmlformats-package.relationships+xml"/>
  <Override PartName="/ppt/slideMasters/slideMaster1.xml" ContentType="application/vnd.openxmlformats-officedocument.presentationml.slideMaster+xml"/>
  <Override PartName="/ppt/presentation.xml" ContentType="application/vnd.openxmlformats-officedocument.presentationml.presentation.main+xml"/>
  <Override PartName="/ppt/theme/theme1.xml" ContentType="application/vnd.openxmlformats-officedocument.theme+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_rels/slideLayout8.xml.rels" ContentType="application/vnd.openxmlformats-package.relationships+xml"/>
  <Override PartName="/ppt/slideLayouts/_rels/slideLayout7.xml.rels" ContentType="application/vnd.openxmlformats-package.relationships+xml"/>
  <Override PartName="/ppt/slideLayouts/_rels/slideLayout10.xml.rels" ContentType="application/vnd.openxmlformats-package.relationships+xml"/>
  <Override PartName="/ppt/slideLayouts/_rels/slideLayout2.xml.rels" ContentType="application/vnd.openxmlformats-package.relationships+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11.xml.rels" ContentType="application/vnd.openxmlformats-package.relationships+xml"/>
  <Override PartName="/ppt/slideLayouts/_rels/slideLayout3.xml.rels" ContentType="application/vnd.openxmlformats-package.relationships+xml"/>
  <Override PartName="/ppt/slideLayouts/_rels/slideLayout12.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_rels/slide8.xml.rels" ContentType="application/vnd.openxmlformats-package.relationships+xml"/>
  <Override PartName="/ppt/slides/_rels/slide7.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 id="263" r:id="rId10"/>
    <p:sldId id="264" r:id="rId11"/>
  </p:sldIdLst>
  <p:sldSz cx="12192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1600200" y="2386800"/>
            <a:ext cx="8991360" cy="1645560"/>
          </a:xfrm>
          <a:prstGeom prst="rect">
            <a:avLst/>
          </a:prstGeom>
        </p:spPr>
        <p:txBody>
          <a:bodyPr lIns="0" rIns="0" tIns="0" bIns="0" anchor="ctr">
            <a:spAutoFit/>
          </a:bodyPr>
          <a:p>
            <a:endParaRPr b="0" lang="en-US" sz="1800" spc="-1" strike="noStrike">
              <a:solidFill>
                <a:srgbClr val="000000"/>
              </a:solidFill>
              <a:latin typeface="Gill Sans MT"/>
            </a:endParaRPr>
          </a:p>
        </p:txBody>
      </p:sp>
      <p:sp>
        <p:nvSpPr>
          <p:cNvPr id="27" name="PlaceHolder 2"/>
          <p:cNvSpPr>
            <a:spLocks noGrp="1"/>
          </p:cNvSpPr>
          <p:nvPr>
            <p:ph type="body"/>
          </p:nvPr>
        </p:nvSpPr>
        <p:spPr>
          <a:xfrm>
            <a:off x="609480" y="1604520"/>
            <a:ext cx="10972440" cy="1896840"/>
          </a:xfrm>
          <a:prstGeom prst="rect">
            <a:avLst/>
          </a:prstGeom>
        </p:spPr>
        <p:txBody>
          <a:bodyPr lIns="0" rIns="0" tIns="0" bIns="0">
            <a:normAutofit/>
          </a:bodyPr>
          <a:p>
            <a:endParaRPr b="0" lang="en-US" sz="1800" spc="-1" strike="noStrike">
              <a:solidFill>
                <a:srgbClr val="262626"/>
              </a:solidFill>
              <a:latin typeface="Gill Sans MT"/>
            </a:endParaRPr>
          </a:p>
        </p:txBody>
      </p:sp>
      <p:sp>
        <p:nvSpPr>
          <p:cNvPr id="28" name="PlaceHolder 3"/>
          <p:cNvSpPr>
            <a:spLocks noGrp="1"/>
          </p:cNvSpPr>
          <p:nvPr>
            <p:ph type="body"/>
          </p:nvPr>
        </p:nvSpPr>
        <p:spPr>
          <a:xfrm>
            <a:off x="609480" y="3682080"/>
            <a:ext cx="10972440" cy="1896840"/>
          </a:xfrm>
          <a:prstGeom prst="rect">
            <a:avLst/>
          </a:prstGeom>
        </p:spPr>
        <p:txBody>
          <a:bodyPr lIns="0" rIns="0" tIns="0" bIns="0">
            <a:normAutofit/>
          </a:bodyPr>
          <a:p>
            <a:endParaRPr b="0" lang="en-US" sz="1800" spc="-1" strike="noStrike">
              <a:solidFill>
                <a:srgbClr val="262626"/>
              </a:solidFill>
              <a:latin typeface="Gill Sans MT"/>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1600200" y="2386800"/>
            <a:ext cx="8991360" cy="1645560"/>
          </a:xfrm>
          <a:prstGeom prst="rect">
            <a:avLst/>
          </a:prstGeom>
        </p:spPr>
        <p:txBody>
          <a:bodyPr lIns="0" rIns="0" tIns="0" bIns="0" anchor="ctr">
            <a:spAutoFit/>
          </a:bodyPr>
          <a:p>
            <a:endParaRPr b="0" lang="en-US" sz="1800" spc="-1" strike="noStrike">
              <a:solidFill>
                <a:srgbClr val="000000"/>
              </a:solidFill>
              <a:latin typeface="Gill Sans MT"/>
            </a:endParaRPr>
          </a:p>
        </p:txBody>
      </p:sp>
      <p:sp>
        <p:nvSpPr>
          <p:cNvPr id="30"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1800" spc="-1" strike="noStrike">
              <a:solidFill>
                <a:srgbClr val="262626"/>
              </a:solidFill>
              <a:latin typeface="Gill Sans MT"/>
            </a:endParaRPr>
          </a:p>
        </p:txBody>
      </p:sp>
      <p:sp>
        <p:nvSpPr>
          <p:cNvPr id="31"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1800" spc="-1" strike="noStrike">
              <a:solidFill>
                <a:srgbClr val="262626"/>
              </a:solidFill>
              <a:latin typeface="Gill Sans MT"/>
            </a:endParaRPr>
          </a:p>
        </p:txBody>
      </p:sp>
      <p:sp>
        <p:nvSpPr>
          <p:cNvPr id="32"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1800" spc="-1" strike="noStrike">
              <a:solidFill>
                <a:srgbClr val="262626"/>
              </a:solidFill>
              <a:latin typeface="Gill Sans MT"/>
            </a:endParaRPr>
          </a:p>
        </p:txBody>
      </p:sp>
      <p:sp>
        <p:nvSpPr>
          <p:cNvPr id="33" name="PlaceHolder 5"/>
          <p:cNvSpPr>
            <a:spLocks noGrp="1"/>
          </p:cNvSpPr>
          <p:nvPr>
            <p:ph type="body"/>
          </p:nvPr>
        </p:nvSpPr>
        <p:spPr>
          <a:xfrm>
            <a:off x="6231960" y="3682080"/>
            <a:ext cx="5354280" cy="1896840"/>
          </a:xfrm>
          <a:prstGeom prst="rect">
            <a:avLst/>
          </a:prstGeom>
        </p:spPr>
        <p:txBody>
          <a:bodyPr lIns="0" rIns="0" tIns="0" bIns="0">
            <a:normAutofit/>
          </a:bodyPr>
          <a:p>
            <a:endParaRPr b="0" lang="en-US" sz="1800" spc="-1" strike="noStrike">
              <a:solidFill>
                <a:srgbClr val="262626"/>
              </a:solidFill>
              <a:latin typeface="Gill Sans MT"/>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1600200" y="2386800"/>
            <a:ext cx="8991360" cy="1645560"/>
          </a:xfrm>
          <a:prstGeom prst="rect">
            <a:avLst/>
          </a:prstGeom>
        </p:spPr>
        <p:txBody>
          <a:bodyPr lIns="0" rIns="0" tIns="0" bIns="0" anchor="ctr">
            <a:spAutoFit/>
          </a:bodyPr>
          <a:p>
            <a:endParaRPr b="0" lang="en-US" sz="1800" spc="-1" strike="noStrike">
              <a:solidFill>
                <a:srgbClr val="000000"/>
              </a:solidFill>
              <a:latin typeface="Gill Sans MT"/>
            </a:endParaRPr>
          </a:p>
        </p:txBody>
      </p:sp>
      <p:sp>
        <p:nvSpPr>
          <p:cNvPr id="35" name="PlaceHolder 2"/>
          <p:cNvSpPr>
            <a:spLocks noGrp="1"/>
          </p:cNvSpPr>
          <p:nvPr>
            <p:ph type="body"/>
          </p:nvPr>
        </p:nvSpPr>
        <p:spPr>
          <a:xfrm>
            <a:off x="609480" y="1604520"/>
            <a:ext cx="3533040" cy="1896840"/>
          </a:xfrm>
          <a:prstGeom prst="rect">
            <a:avLst/>
          </a:prstGeom>
        </p:spPr>
        <p:txBody>
          <a:bodyPr lIns="0" rIns="0" tIns="0" bIns="0">
            <a:normAutofit/>
          </a:bodyPr>
          <a:p>
            <a:endParaRPr b="0" lang="en-US" sz="1800" spc="-1" strike="noStrike">
              <a:solidFill>
                <a:srgbClr val="262626"/>
              </a:solidFill>
              <a:latin typeface="Gill Sans MT"/>
            </a:endParaRPr>
          </a:p>
        </p:txBody>
      </p:sp>
      <p:sp>
        <p:nvSpPr>
          <p:cNvPr id="36" name="PlaceHolder 3"/>
          <p:cNvSpPr>
            <a:spLocks noGrp="1"/>
          </p:cNvSpPr>
          <p:nvPr>
            <p:ph type="body"/>
          </p:nvPr>
        </p:nvSpPr>
        <p:spPr>
          <a:xfrm>
            <a:off x="4319640" y="1604520"/>
            <a:ext cx="3533040" cy="1896840"/>
          </a:xfrm>
          <a:prstGeom prst="rect">
            <a:avLst/>
          </a:prstGeom>
        </p:spPr>
        <p:txBody>
          <a:bodyPr lIns="0" rIns="0" tIns="0" bIns="0">
            <a:normAutofit/>
          </a:bodyPr>
          <a:p>
            <a:endParaRPr b="0" lang="en-US" sz="1800" spc="-1" strike="noStrike">
              <a:solidFill>
                <a:srgbClr val="262626"/>
              </a:solidFill>
              <a:latin typeface="Gill Sans MT"/>
            </a:endParaRPr>
          </a:p>
        </p:txBody>
      </p:sp>
      <p:sp>
        <p:nvSpPr>
          <p:cNvPr id="37" name="PlaceHolder 4"/>
          <p:cNvSpPr>
            <a:spLocks noGrp="1"/>
          </p:cNvSpPr>
          <p:nvPr>
            <p:ph type="body"/>
          </p:nvPr>
        </p:nvSpPr>
        <p:spPr>
          <a:xfrm>
            <a:off x="8029800" y="1604520"/>
            <a:ext cx="3533040" cy="1896840"/>
          </a:xfrm>
          <a:prstGeom prst="rect">
            <a:avLst/>
          </a:prstGeom>
        </p:spPr>
        <p:txBody>
          <a:bodyPr lIns="0" rIns="0" tIns="0" bIns="0">
            <a:normAutofit/>
          </a:bodyPr>
          <a:p>
            <a:endParaRPr b="0" lang="en-US" sz="1800" spc="-1" strike="noStrike">
              <a:solidFill>
                <a:srgbClr val="262626"/>
              </a:solidFill>
              <a:latin typeface="Gill Sans MT"/>
            </a:endParaRPr>
          </a:p>
        </p:txBody>
      </p:sp>
      <p:sp>
        <p:nvSpPr>
          <p:cNvPr id="38" name="PlaceHolder 5"/>
          <p:cNvSpPr>
            <a:spLocks noGrp="1"/>
          </p:cNvSpPr>
          <p:nvPr>
            <p:ph type="body"/>
          </p:nvPr>
        </p:nvSpPr>
        <p:spPr>
          <a:xfrm>
            <a:off x="609480" y="3682080"/>
            <a:ext cx="3533040" cy="1896840"/>
          </a:xfrm>
          <a:prstGeom prst="rect">
            <a:avLst/>
          </a:prstGeom>
        </p:spPr>
        <p:txBody>
          <a:bodyPr lIns="0" rIns="0" tIns="0" bIns="0">
            <a:normAutofit/>
          </a:bodyPr>
          <a:p>
            <a:endParaRPr b="0" lang="en-US" sz="1800" spc="-1" strike="noStrike">
              <a:solidFill>
                <a:srgbClr val="262626"/>
              </a:solidFill>
              <a:latin typeface="Gill Sans MT"/>
            </a:endParaRPr>
          </a:p>
        </p:txBody>
      </p:sp>
      <p:sp>
        <p:nvSpPr>
          <p:cNvPr id="39" name="PlaceHolder 6"/>
          <p:cNvSpPr>
            <a:spLocks noGrp="1"/>
          </p:cNvSpPr>
          <p:nvPr>
            <p:ph type="body"/>
          </p:nvPr>
        </p:nvSpPr>
        <p:spPr>
          <a:xfrm>
            <a:off x="4319640" y="3682080"/>
            <a:ext cx="3533040" cy="1896840"/>
          </a:xfrm>
          <a:prstGeom prst="rect">
            <a:avLst/>
          </a:prstGeom>
        </p:spPr>
        <p:txBody>
          <a:bodyPr lIns="0" rIns="0" tIns="0" bIns="0">
            <a:normAutofit/>
          </a:bodyPr>
          <a:p>
            <a:endParaRPr b="0" lang="en-US" sz="1800" spc="-1" strike="noStrike">
              <a:solidFill>
                <a:srgbClr val="262626"/>
              </a:solidFill>
              <a:latin typeface="Gill Sans MT"/>
            </a:endParaRPr>
          </a:p>
        </p:txBody>
      </p:sp>
      <p:sp>
        <p:nvSpPr>
          <p:cNvPr id="40" name="PlaceHolder 7"/>
          <p:cNvSpPr>
            <a:spLocks noGrp="1"/>
          </p:cNvSpPr>
          <p:nvPr>
            <p:ph type="body"/>
          </p:nvPr>
        </p:nvSpPr>
        <p:spPr>
          <a:xfrm>
            <a:off x="8029800" y="3682080"/>
            <a:ext cx="3533040" cy="1896840"/>
          </a:xfrm>
          <a:prstGeom prst="rect">
            <a:avLst/>
          </a:prstGeom>
        </p:spPr>
        <p:txBody>
          <a:bodyPr lIns="0" rIns="0" tIns="0" bIns="0">
            <a:normAutofit/>
          </a:bodyPr>
          <a:p>
            <a:endParaRPr b="0" lang="en-US" sz="1800" spc="-1" strike="noStrike">
              <a:solidFill>
                <a:srgbClr val="262626"/>
              </a:solidFill>
              <a:latin typeface="Gill Sans MT"/>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1600200" y="2386800"/>
            <a:ext cx="8991360" cy="1645560"/>
          </a:xfrm>
          <a:prstGeom prst="rect">
            <a:avLst/>
          </a:prstGeom>
        </p:spPr>
        <p:txBody>
          <a:bodyPr lIns="0" rIns="0" tIns="0" bIns="0" anchor="ctr">
            <a:spAutoFit/>
          </a:bodyPr>
          <a:p>
            <a:endParaRPr b="0" lang="en-US" sz="1800" spc="-1" strike="noStrike">
              <a:solidFill>
                <a:srgbClr val="000000"/>
              </a:solidFill>
              <a:latin typeface="Gill Sans MT"/>
            </a:endParaRPr>
          </a:p>
        </p:txBody>
      </p:sp>
      <p:sp>
        <p:nvSpPr>
          <p:cNvPr id="6" name="PlaceHolder 2"/>
          <p:cNvSpPr>
            <a:spLocks noGrp="1"/>
          </p:cNvSpPr>
          <p:nvPr>
            <p:ph type="subTitle"/>
          </p:nvPr>
        </p:nvSpPr>
        <p:spPr>
          <a:xfrm>
            <a:off x="609480" y="1604520"/>
            <a:ext cx="10972440" cy="3977280"/>
          </a:xfrm>
          <a:prstGeom prst="rect">
            <a:avLst/>
          </a:prstGeom>
        </p:spPr>
        <p:txBody>
          <a:bodyPr lIns="0" rIns="0" tIns="0" bIns="0" anchor="ctr">
            <a:spAutoFit/>
          </a:bodyPr>
          <a:p>
            <a:pPr algn="ctr"/>
            <a:endParaRPr b="0" lang="ru-RU"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1600200" y="2386800"/>
            <a:ext cx="8991360" cy="1645560"/>
          </a:xfrm>
          <a:prstGeom prst="rect">
            <a:avLst/>
          </a:prstGeom>
        </p:spPr>
        <p:txBody>
          <a:bodyPr lIns="0" rIns="0" tIns="0" bIns="0" anchor="ctr">
            <a:spAutoFit/>
          </a:bodyPr>
          <a:p>
            <a:endParaRPr b="0" lang="en-US" sz="1800" spc="-1" strike="noStrike">
              <a:solidFill>
                <a:srgbClr val="000000"/>
              </a:solidFill>
              <a:latin typeface="Gill Sans MT"/>
            </a:endParaRPr>
          </a:p>
        </p:txBody>
      </p:sp>
      <p:sp>
        <p:nvSpPr>
          <p:cNvPr id="8" name="PlaceHolder 2"/>
          <p:cNvSpPr>
            <a:spLocks noGrp="1"/>
          </p:cNvSpPr>
          <p:nvPr>
            <p:ph type="body"/>
          </p:nvPr>
        </p:nvSpPr>
        <p:spPr>
          <a:xfrm>
            <a:off x="609480" y="1604520"/>
            <a:ext cx="10972440" cy="3977280"/>
          </a:xfrm>
          <a:prstGeom prst="rect">
            <a:avLst/>
          </a:prstGeom>
        </p:spPr>
        <p:txBody>
          <a:bodyPr lIns="0" rIns="0" tIns="0" bIns="0">
            <a:normAutofit/>
          </a:bodyPr>
          <a:p>
            <a:endParaRPr b="0" lang="en-US" sz="1800" spc="-1" strike="noStrike">
              <a:solidFill>
                <a:srgbClr val="262626"/>
              </a:solidFill>
              <a:latin typeface="Gill Sans MT"/>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1600200" y="2386800"/>
            <a:ext cx="8991360" cy="1645560"/>
          </a:xfrm>
          <a:prstGeom prst="rect">
            <a:avLst/>
          </a:prstGeom>
        </p:spPr>
        <p:txBody>
          <a:bodyPr lIns="0" rIns="0" tIns="0" bIns="0" anchor="ctr">
            <a:spAutoFit/>
          </a:bodyPr>
          <a:p>
            <a:endParaRPr b="0" lang="en-US" sz="1800" spc="-1" strike="noStrike">
              <a:solidFill>
                <a:srgbClr val="000000"/>
              </a:solidFill>
              <a:latin typeface="Gill Sans MT"/>
            </a:endParaRPr>
          </a:p>
        </p:txBody>
      </p:sp>
      <p:sp>
        <p:nvSpPr>
          <p:cNvPr id="10"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1800" spc="-1" strike="noStrike">
              <a:solidFill>
                <a:srgbClr val="262626"/>
              </a:solidFill>
              <a:latin typeface="Gill Sans MT"/>
            </a:endParaRPr>
          </a:p>
        </p:txBody>
      </p:sp>
      <p:sp>
        <p:nvSpPr>
          <p:cNvPr id="11"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1800" spc="-1" strike="noStrike">
              <a:solidFill>
                <a:srgbClr val="262626"/>
              </a:solidFill>
              <a:latin typeface="Gill Sans MT"/>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1600200" y="2386800"/>
            <a:ext cx="8991360" cy="1645560"/>
          </a:xfrm>
          <a:prstGeom prst="rect">
            <a:avLst/>
          </a:prstGeom>
        </p:spPr>
        <p:txBody>
          <a:bodyPr lIns="0" rIns="0" tIns="0" bIns="0" anchor="ctr">
            <a:spAutoFit/>
          </a:bodyPr>
          <a:p>
            <a:endParaRPr b="0" lang="en-US" sz="1800" spc="-1" strike="noStrike">
              <a:solidFill>
                <a:srgbClr val="000000"/>
              </a:solidFill>
              <a:latin typeface="Gill Sans MT"/>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1600200" y="2386800"/>
            <a:ext cx="8991360" cy="7629120"/>
          </a:xfrm>
          <a:prstGeom prst="rect">
            <a:avLst/>
          </a:prstGeom>
        </p:spPr>
        <p:txBody>
          <a:bodyPr lIns="0" rIns="0" tIns="0" bIns="0" anchor="ctr">
            <a:spAutoFit/>
          </a:bodyPr>
          <a:p>
            <a:pPr algn="ctr"/>
            <a:endParaRPr b="0" lang="ru-RU"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1600200" y="2386800"/>
            <a:ext cx="8991360" cy="1645560"/>
          </a:xfrm>
          <a:prstGeom prst="rect">
            <a:avLst/>
          </a:prstGeom>
        </p:spPr>
        <p:txBody>
          <a:bodyPr lIns="0" rIns="0" tIns="0" bIns="0" anchor="ctr">
            <a:spAutoFit/>
          </a:bodyPr>
          <a:p>
            <a:endParaRPr b="0" lang="en-US" sz="1800" spc="-1" strike="noStrike">
              <a:solidFill>
                <a:srgbClr val="000000"/>
              </a:solidFill>
              <a:latin typeface="Gill Sans MT"/>
            </a:endParaRPr>
          </a:p>
        </p:txBody>
      </p:sp>
      <p:sp>
        <p:nvSpPr>
          <p:cNvPr id="15"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1800" spc="-1" strike="noStrike">
              <a:solidFill>
                <a:srgbClr val="262626"/>
              </a:solidFill>
              <a:latin typeface="Gill Sans MT"/>
            </a:endParaRPr>
          </a:p>
        </p:txBody>
      </p:sp>
      <p:sp>
        <p:nvSpPr>
          <p:cNvPr id="16"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1800" spc="-1" strike="noStrike">
              <a:solidFill>
                <a:srgbClr val="262626"/>
              </a:solidFill>
              <a:latin typeface="Gill Sans MT"/>
            </a:endParaRPr>
          </a:p>
        </p:txBody>
      </p:sp>
      <p:sp>
        <p:nvSpPr>
          <p:cNvPr id="17"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1800" spc="-1" strike="noStrike">
              <a:solidFill>
                <a:srgbClr val="262626"/>
              </a:solidFill>
              <a:latin typeface="Gill Sans MT"/>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1600200" y="2386800"/>
            <a:ext cx="8991360" cy="1645560"/>
          </a:xfrm>
          <a:prstGeom prst="rect">
            <a:avLst/>
          </a:prstGeom>
        </p:spPr>
        <p:txBody>
          <a:bodyPr lIns="0" rIns="0" tIns="0" bIns="0" anchor="ctr">
            <a:spAutoFit/>
          </a:bodyPr>
          <a:p>
            <a:endParaRPr b="0" lang="en-US" sz="1800" spc="-1" strike="noStrike">
              <a:solidFill>
                <a:srgbClr val="000000"/>
              </a:solidFill>
              <a:latin typeface="Gill Sans MT"/>
            </a:endParaRPr>
          </a:p>
        </p:txBody>
      </p:sp>
      <p:sp>
        <p:nvSpPr>
          <p:cNvPr id="19"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1800" spc="-1" strike="noStrike">
              <a:solidFill>
                <a:srgbClr val="262626"/>
              </a:solidFill>
              <a:latin typeface="Gill Sans MT"/>
            </a:endParaRPr>
          </a:p>
        </p:txBody>
      </p:sp>
      <p:sp>
        <p:nvSpPr>
          <p:cNvPr id="20"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1800" spc="-1" strike="noStrike">
              <a:solidFill>
                <a:srgbClr val="262626"/>
              </a:solidFill>
              <a:latin typeface="Gill Sans MT"/>
            </a:endParaRPr>
          </a:p>
        </p:txBody>
      </p:sp>
      <p:sp>
        <p:nvSpPr>
          <p:cNvPr id="21" name="PlaceHolder 4"/>
          <p:cNvSpPr>
            <a:spLocks noGrp="1"/>
          </p:cNvSpPr>
          <p:nvPr>
            <p:ph type="body"/>
          </p:nvPr>
        </p:nvSpPr>
        <p:spPr>
          <a:xfrm>
            <a:off x="6231960" y="3682080"/>
            <a:ext cx="5354280" cy="1896840"/>
          </a:xfrm>
          <a:prstGeom prst="rect">
            <a:avLst/>
          </a:prstGeom>
        </p:spPr>
        <p:txBody>
          <a:bodyPr lIns="0" rIns="0" tIns="0" bIns="0">
            <a:normAutofit/>
          </a:bodyPr>
          <a:p>
            <a:endParaRPr b="0" lang="en-US" sz="1800" spc="-1" strike="noStrike">
              <a:solidFill>
                <a:srgbClr val="262626"/>
              </a:solidFill>
              <a:latin typeface="Gill Sans MT"/>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1600200" y="2386800"/>
            <a:ext cx="8991360" cy="1645560"/>
          </a:xfrm>
          <a:prstGeom prst="rect">
            <a:avLst/>
          </a:prstGeom>
        </p:spPr>
        <p:txBody>
          <a:bodyPr lIns="0" rIns="0" tIns="0" bIns="0" anchor="ctr">
            <a:spAutoFit/>
          </a:bodyPr>
          <a:p>
            <a:endParaRPr b="0" lang="en-US" sz="1800" spc="-1" strike="noStrike">
              <a:solidFill>
                <a:srgbClr val="000000"/>
              </a:solidFill>
              <a:latin typeface="Gill Sans MT"/>
            </a:endParaRPr>
          </a:p>
        </p:txBody>
      </p:sp>
      <p:sp>
        <p:nvSpPr>
          <p:cNvPr id="23"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1800" spc="-1" strike="noStrike">
              <a:solidFill>
                <a:srgbClr val="262626"/>
              </a:solidFill>
              <a:latin typeface="Gill Sans MT"/>
            </a:endParaRPr>
          </a:p>
        </p:txBody>
      </p:sp>
      <p:sp>
        <p:nvSpPr>
          <p:cNvPr id="24"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1800" spc="-1" strike="noStrike">
              <a:solidFill>
                <a:srgbClr val="262626"/>
              </a:solidFill>
              <a:latin typeface="Gill Sans MT"/>
            </a:endParaRPr>
          </a:p>
        </p:txBody>
      </p:sp>
      <p:sp>
        <p:nvSpPr>
          <p:cNvPr id="25" name="PlaceHolder 4"/>
          <p:cNvSpPr>
            <a:spLocks noGrp="1"/>
          </p:cNvSpPr>
          <p:nvPr>
            <p:ph type="body"/>
          </p:nvPr>
        </p:nvSpPr>
        <p:spPr>
          <a:xfrm>
            <a:off x="609480" y="3682080"/>
            <a:ext cx="10972440" cy="1896840"/>
          </a:xfrm>
          <a:prstGeom prst="rect">
            <a:avLst/>
          </a:prstGeom>
        </p:spPr>
        <p:txBody>
          <a:bodyPr lIns="0" rIns="0" tIns="0" bIns="0">
            <a:normAutofit/>
          </a:bodyPr>
          <a:p>
            <a:endParaRPr b="0" lang="en-US" sz="1800" spc="-1" strike="noStrike">
              <a:solidFill>
                <a:srgbClr val="262626"/>
              </a:solidFill>
              <a:latin typeface="Gill Sans MT"/>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2f2f2"/>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1600200" y="2386800"/>
            <a:ext cx="8991360" cy="1645560"/>
          </a:xfrm>
          <a:prstGeom prst="rect">
            <a:avLst/>
          </a:prstGeom>
        </p:spPr>
        <p:txBody>
          <a:bodyPr lIns="274320" rIns="274320" tIns="182880" bIns="182880" anchor="ctr" anchorCtr="1">
            <a:normAutofit/>
          </a:bodyPr>
          <a:p>
            <a:pPr algn="ctr">
              <a:lnSpc>
                <a:spcPct val="90000"/>
              </a:lnSpc>
            </a:pPr>
            <a:r>
              <a:rPr b="0" lang="en-US" sz="3800" spc="199" strike="noStrike" cap="all">
                <a:solidFill>
                  <a:srgbClr val="262626"/>
                </a:solidFill>
                <a:latin typeface="Gill Sans MT"/>
              </a:rPr>
              <a:t>Образец заголовка</a:t>
            </a:r>
            <a:endParaRPr b="0" lang="en-US" sz="3800" spc="-1" strike="noStrike">
              <a:solidFill>
                <a:srgbClr val="000000"/>
              </a:solidFill>
              <a:latin typeface="Gill Sans MT"/>
            </a:endParaRPr>
          </a:p>
        </p:txBody>
      </p:sp>
      <p:sp>
        <p:nvSpPr>
          <p:cNvPr id="1" name="PlaceHolder 2"/>
          <p:cNvSpPr>
            <a:spLocks noGrp="1"/>
          </p:cNvSpPr>
          <p:nvPr>
            <p:ph type="dt"/>
          </p:nvPr>
        </p:nvSpPr>
        <p:spPr>
          <a:xfrm>
            <a:off x="7821360" y="6238800"/>
            <a:ext cx="2753280" cy="323640"/>
          </a:xfrm>
          <a:prstGeom prst="rect">
            <a:avLst/>
          </a:prstGeom>
        </p:spPr>
        <p:txBody>
          <a:bodyPr anchor="ctr">
            <a:noAutofit/>
          </a:bodyPr>
          <a:p>
            <a:pPr algn="r">
              <a:lnSpc>
                <a:spcPct val="100000"/>
              </a:lnSpc>
            </a:pPr>
            <a:fld id="{3B718354-414A-48F5-BDA8-1551675F5B1C}" type="datetime">
              <a:rPr b="0" lang="ru-RU" sz="1050" spc="-1" strike="noStrike">
                <a:solidFill>
                  <a:srgbClr val="000000"/>
                </a:solidFill>
                <a:latin typeface="Gill Sans MT"/>
              </a:rPr>
              <a:t>15.10.20</a:t>
            </a:fld>
            <a:endParaRPr b="0" lang="ru-RU" sz="1050" spc="-1" strike="noStrike">
              <a:latin typeface="Times New Roman"/>
            </a:endParaRPr>
          </a:p>
        </p:txBody>
      </p:sp>
      <p:sp>
        <p:nvSpPr>
          <p:cNvPr id="2" name="PlaceHolder 3"/>
          <p:cNvSpPr>
            <a:spLocks noGrp="1"/>
          </p:cNvSpPr>
          <p:nvPr>
            <p:ph type="ftr"/>
          </p:nvPr>
        </p:nvSpPr>
        <p:spPr>
          <a:xfrm>
            <a:off x="1600200" y="6236280"/>
            <a:ext cx="5900760" cy="319680"/>
          </a:xfrm>
          <a:prstGeom prst="rect">
            <a:avLst/>
          </a:prstGeom>
        </p:spPr>
        <p:txBody>
          <a:bodyPr anchor="ctr">
            <a:noAutofit/>
          </a:bodyPr>
          <a:p>
            <a:endParaRPr b="0" lang="ru-RU" sz="2400" spc="-1" strike="noStrike">
              <a:latin typeface="Times New Roman"/>
            </a:endParaRPr>
          </a:p>
        </p:txBody>
      </p:sp>
      <p:sp>
        <p:nvSpPr>
          <p:cNvPr id="3" name="PlaceHolder 4"/>
          <p:cNvSpPr>
            <a:spLocks noGrp="1"/>
          </p:cNvSpPr>
          <p:nvPr>
            <p:ph type="sldNum"/>
          </p:nvPr>
        </p:nvSpPr>
        <p:spPr>
          <a:xfrm>
            <a:off x="10758960" y="6217920"/>
            <a:ext cx="365400" cy="365400"/>
          </a:xfrm>
          <a:prstGeom prst="rect">
            <a:avLst/>
          </a:prstGeom>
        </p:spPr>
        <p:txBody>
          <a:bodyPr lIns="18360" rIns="18360" anchor="ctr">
            <a:noAutofit/>
          </a:bodyPr>
          <a:p>
            <a:pPr algn="ctr">
              <a:lnSpc>
                <a:spcPct val="100000"/>
              </a:lnSpc>
            </a:pPr>
            <a:fld id="{DE2F3844-12ED-4309-9CAB-732756085514}" type="slidenum">
              <a:rPr b="0" lang="ru-RU" sz="1100" spc="-1" strike="noStrike">
                <a:solidFill>
                  <a:srgbClr val="ffffff"/>
                </a:solidFill>
                <a:latin typeface="Gill Sans MT"/>
              </a:rPr>
              <a:t>&lt;номер&gt;</a:t>
            </a:fld>
            <a:endParaRPr b="0" lang="ru-RU" sz="1100" spc="-1" strike="noStrike">
              <a:latin typeface="Times New Roman"/>
            </a:endParaRPr>
          </a:p>
        </p:txBody>
      </p:sp>
      <p:sp>
        <p:nvSpPr>
          <p:cNvPr id="4" name="PlaceHolder 5"/>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1800" spc="-1" strike="noStrike">
                <a:solidFill>
                  <a:srgbClr val="262626"/>
                </a:solidFill>
                <a:latin typeface="Gill Sans MT"/>
              </a:rPr>
              <a:t>Для правки структуры щёлкните мышью</a:t>
            </a:r>
            <a:endParaRPr b="0" lang="en-US" sz="1800" spc="-1" strike="noStrike">
              <a:solidFill>
                <a:srgbClr val="262626"/>
              </a:solidFill>
              <a:latin typeface="Gill Sans MT"/>
            </a:endParaRPr>
          </a:p>
          <a:p>
            <a:pPr lvl="1" marL="864000" indent="-324000">
              <a:spcBef>
                <a:spcPts val="1134"/>
              </a:spcBef>
              <a:buClr>
                <a:srgbClr val="000000"/>
              </a:buClr>
              <a:buSzPct val="75000"/>
              <a:buFont typeface="Symbol" charset="2"/>
              <a:buChar char=""/>
            </a:pPr>
            <a:r>
              <a:rPr b="0" lang="en-US" sz="1600" spc="-1" strike="noStrike">
                <a:solidFill>
                  <a:srgbClr val="262626"/>
                </a:solidFill>
                <a:latin typeface="Gill Sans MT"/>
              </a:rPr>
              <a:t>Второй уровень структуры</a:t>
            </a:r>
            <a:endParaRPr b="0" lang="en-US" sz="1600" spc="-1" strike="noStrike">
              <a:solidFill>
                <a:srgbClr val="262626"/>
              </a:solidFill>
              <a:latin typeface="Gill Sans MT"/>
            </a:endParaRPr>
          </a:p>
          <a:p>
            <a:pPr lvl="2" marL="1296000" indent="-288000">
              <a:spcBef>
                <a:spcPts val="850"/>
              </a:spcBef>
              <a:buClr>
                <a:srgbClr val="000000"/>
              </a:buClr>
              <a:buSzPct val="45000"/>
              <a:buFont typeface="Wingdings" charset="2"/>
              <a:buChar char=""/>
            </a:pPr>
            <a:r>
              <a:rPr b="0" lang="en-US" sz="1600" spc="-1" strike="noStrike">
                <a:solidFill>
                  <a:srgbClr val="262626"/>
                </a:solidFill>
                <a:latin typeface="Gill Sans MT"/>
              </a:rPr>
              <a:t>Третий уровень структуры</a:t>
            </a:r>
            <a:endParaRPr b="0" lang="en-US" sz="1600" spc="-1" strike="noStrike">
              <a:solidFill>
                <a:srgbClr val="262626"/>
              </a:solidFill>
              <a:latin typeface="Gill Sans MT"/>
            </a:endParaRPr>
          </a:p>
          <a:p>
            <a:pPr lvl="3" marL="1728000" indent="-216000">
              <a:spcBef>
                <a:spcPts val="567"/>
              </a:spcBef>
              <a:buClr>
                <a:srgbClr val="000000"/>
              </a:buClr>
              <a:buSzPct val="75000"/>
              <a:buFont typeface="Symbol" charset="2"/>
              <a:buChar char=""/>
            </a:pPr>
            <a:r>
              <a:rPr b="0" lang="en-US" sz="1600" spc="-1" strike="noStrike">
                <a:solidFill>
                  <a:srgbClr val="262626"/>
                </a:solidFill>
                <a:latin typeface="Gill Sans MT"/>
              </a:rPr>
              <a:t>Четвёртый уровень структуры</a:t>
            </a:r>
            <a:endParaRPr b="0" lang="en-US" sz="1600" spc="-1" strike="noStrike">
              <a:solidFill>
                <a:srgbClr val="262626"/>
              </a:solidFill>
              <a:latin typeface="Gill Sans MT"/>
            </a:endParaRPr>
          </a:p>
          <a:p>
            <a:pPr lvl="4" marL="2160000" indent="-216000">
              <a:spcBef>
                <a:spcPts val="283"/>
              </a:spcBef>
              <a:buClr>
                <a:srgbClr val="000000"/>
              </a:buClr>
              <a:buSzPct val="45000"/>
              <a:buFont typeface="Wingdings" charset="2"/>
              <a:buChar char=""/>
            </a:pPr>
            <a:r>
              <a:rPr b="0" lang="en-US" sz="2000" spc="-1" strike="noStrike">
                <a:solidFill>
                  <a:srgbClr val="262626"/>
                </a:solidFill>
                <a:latin typeface="Gill Sans MT"/>
              </a:rPr>
              <a:t>Пятый уровень структуры</a:t>
            </a:r>
            <a:endParaRPr b="0" lang="en-US" sz="2000" spc="-1" strike="noStrike">
              <a:solidFill>
                <a:srgbClr val="262626"/>
              </a:solidFill>
              <a:latin typeface="Gill Sans MT"/>
            </a:endParaRPr>
          </a:p>
          <a:p>
            <a:pPr lvl="5" marL="2592000" indent="-216000">
              <a:spcBef>
                <a:spcPts val="283"/>
              </a:spcBef>
              <a:buClr>
                <a:srgbClr val="000000"/>
              </a:buClr>
              <a:buSzPct val="45000"/>
              <a:buFont typeface="Wingdings" charset="2"/>
              <a:buChar char=""/>
            </a:pPr>
            <a:r>
              <a:rPr b="0" lang="en-US" sz="2000" spc="-1" strike="noStrike">
                <a:solidFill>
                  <a:srgbClr val="262626"/>
                </a:solidFill>
                <a:latin typeface="Gill Sans MT"/>
              </a:rPr>
              <a:t>Шестой уровень структуры</a:t>
            </a:r>
            <a:endParaRPr b="0" lang="en-US" sz="2000" spc="-1" strike="noStrike">
              <a:solidFill>
                <a:srgbClr val="262626"/>
              </a:solidFill>
              <a:latin typeface="Gill Sans MT"/>
            </a:endParaRPr>
          </a:p>
          <a:p>
            <a:pPr lvl="6" marL="3024000" indent="-216000">
              <a:spcBef>
                <a:spcPts val="283"/>
              </a:spcBef>
              <a:buClr>
                <a:srgbClr val="000000"/>
              </a:buClr>
              <a:buSzPct val="45000"/>
              <a:buFont typeface="Wingdings" charset="2"/>
              <a:buChar char=""/>
            </a:pPr>
            <a:r>
              <a:rPr b="0" lang="en-US" sz="2000" spc="-1" strike="noStrike">
                <a:solidFill>
                  <a:srgbClr val="262626"/>
                </a:solidFill>
                <a:latin typeface="Gill Sans MT"/>
              </a:rPr>
              <a:t>Седьмой уровень структуры</a:t>
            </a:r>
            <a:endParaRPr b="0" lang="en-US" sz="2000" spc="-1" strike="noStrike">
              <a:solidFill>
                <a:srgbClr val="262626"/>
              </a:solidFill>
              <a:latin typeface="Gill Sans MT"/>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wmf"/><Relationship Id="rId5" Type="http://schemas.openxmlformats.org/officeDocument/2006/relationships/image" Target="../media/image5.png"/><Relationship Id="rId6" Type="http://schemas.openxmlformats.org/officeDocument/2006/relationships/slideLayout" Target="../slideLayouts/slideLayout2.xml"/>
</Relationships>
</file>

<file path=ppt/slides/_rels/slide2.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jpeg"/><Relationship Id="rId3" Type="http://schemas.openxmlformats.org/officeDocument/2006/relationships/image" Target="../media/image8.jpeg"/><Relationship Id="rId4" Type="http://schemas.openxmlformats.org/officeDocument/2006/relationships/slideLayout" Target="../slideLayouts/slideLayout2.xml"/>
</Relationships>
</file>

<file path=ppt/slides/_rels/slide3.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jpeg"/><Relationship Id="rId3" Type="http://schemas.openxmlformats.org/officeDocument/2006/relationships/slideLayout" Target="../slideLayouts/slideLayout2.xml"/>
</Relationships>
</file>

<file path=ppt/slides/_rels/slide4.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2.xml"/>
</Relationships>
</file>

<file path=ppt/slides/_rels/slide5.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2.xml"/>
</Relationships>
</file>

<file path=ppt/slides/_rels/slide6.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image" Target="../media/image14.wmf"/><Relationship Id="rId3" Type="http://schemas.openxmlformats.org/officeDocument/2006/relationships/image" Target="../media/image15.jpeg"/><Relationship Id="rId4" Type="http://schemas.openxmlformats.org/officeDocument/2006/relationships/slideLayout" Target="../slideLayouts/slideLayout2.xml"/>
</Relationships>
</file>

<file path=ppt/slides/_rels/slide7.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image" Target="../media/image17.jpeg"/><Relationship Id="rId3" Type="http://schemas.openxmlformats.org/officeDocument/2006/relationships/slideLayout" Target="../slideLayouts/slideLayout2.xml"/>
</Relationships>
</file>

<file path=ppt/slides/_rels/slide8.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image" Target="../media/image19.wmf"/><Relationship Id="rId3" Type="http://schemas.openxmlformats.org/officeDocument/2006/relationships/image" Target="../media/image20.wmf"/><Relationship Id="rId4" Type="http://schemas.openxmlformats.org/officeDocument/2006/relationships/slideLayout" Target="../slideLayouts/slideLayout2.xml"/>
</Relationships>
</file>

<file path=ppt/slides/_rels/slide9.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2.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1" name="Рисунок 11" descr=""/>
          <p:cNvPicPr/>
          <p:nvPr/>
        </p:nvPicPr>
        <p:blipFill>
          <a:blip r:embed="rId1"/>
          <a:stretch/>
        </p:blipFill>
        <p:spPr>
          <a:xfrm>
            <a:off x="8991720" y="4715280"/>
            <a:ext cx="3200040" cy="2132280"/>
          </a:xfrm>
          <a:prstGeom prst="rect">
            <a:avLst/>
          </a:prstGeom>
          <a:ln>
            <a:noFill/>
          </a:ln>
        </p:spPr>
      </p:pic>
      <p:sp>
        <p:nvSpPr>
          <p:cNvPr id="42" name="CustomShape 1"/>
          <p:cNvSpPr/>
          <p:nvPr/>
        </p:nvSpPr>
        <p:spPr>
          <a:xfrm>
            <a:off x="0" y="3944880"/>
            <a:ext cx="12191760" cy="804960"/>
          </a:xfrm>
          <a:prstGeom prst="rect">
            <a:avLst/>
          </a:prstGeom>
          <a:gradFill rotWithShape="0">
            <a:gsLst>
              <a:gs pos="0">
                <a:srgbClr val="3006a6"/>
              </a:gs>
              <a:gs pos="31000">
                <a:srgbClr val="31d6e3"/>
              </a:gs>
              <a:gs pos="65000">
                <a:srgbClr val="31d6e3"/>
              </a:gs>
              <a:gs pos="100000">
                <a:srgbClr val="de0be3"/>
              </a:gs>
            </a:gsLst>
            <a:lin ang="0"/>
          </a:gradFill>
          <a:ln>
            <a:noFill/>
          </a:ln>
          <a:effectLst>
            <a:outerShdw algn="tl" blurRad="50800" dir="2700000" dist="37674"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sp>
      <p:pic>
        <p:nvPicPr>
          <p:cNvPr id="43" name="Рисунок 2" descr=""/>
          <p:cNvPicPr/>
          <p:nvPr/>
        </p:nvPicPr>
        <p:blipFill>
          <a:blip r:embed="rId2"/>
          <a:stretch/>
        </p:blipFill>
        <p:spPr>
          <a:xfrm>
            <a:off x="4480560" y="3957480"/>
            <a:ext cx="3230640" cy="792360"/>
          </a:xfrm>
          <a:prstGeom prst="rect">
            <a:avLst/>
          </a:prstGeom>
          <a:ln>
            <a:noFill/>
          </a:ln>
        </p:spPr>
      </p:pic>
      <p:pic>
        <p:nvPicPr>
          <p:cNvPr id="44" name="Рисунок 7" descr=""/>
          <p:cNvPicPr/>
          <p:nvPr/>
        </p:nvPicPr>
        <p:blipFill>
          <a:blip r:embed="rId3"/>
          <a:stretch/>
        </p:blipFill>
        <p:spPr>
          <a:xfrm>
            <a:off x="3161880" y="4764960"/>
            <a:ext cx="3135240" cy="2092680"/>
          </a:xfrm>
          <a:prstGeom prst="rect">
            <a:avLst/>
          </a:prstGeom>
          <a:ln>
            <a:noFill/>
          </a:ln>
        </p:spPr>
      </p:pic>
      <p:pic>
        <p:nvPicPr>
          <p:cNvPr id="45" name="Рисунок 9" descr=""/>
          <p:cNvPicPr/>
          <p:nvPr/>
        </p:nvPicPr>
        <p:blipFill>
          <a:blip r:embed="rId4"/>
          <a:stretch/>
        </p:blipFill>
        <p:spPr>
          <a:xfrm>
            <a:off x="6386760" y="4795560"/>
            <a:ext cx="2604600" cy="2052000"/>
          </a:xfrm>
          <a:prstGeom prst="rect">
            <a:avLst/>
          </a:prstGeom>
          <a:ln>
            <a:noFill/>
          </a:ln>
        </p:spPr>
      </p:pic>
      <p:sp>
        <p:nvSpPr>
          <p:cNvPr id="46" name="CustomShape 2"/>
          <p:cNvSpPr/>
          <p:nvPr/>
        </p:nvSpPr>
        <p:spPr>
          <a:xfrm>
            <a:off x="870120" y="3231720"/>
            <a:ext cx="9896760" cy="456480"/>
          </a:xfrm>
          <a:prstGeom prst="rect">
            <a:avLst/>
          </a:prstGeom>
          <a:noFill/>
          <a:ln>
            <a:noFill/>
          </a:ln>
        </p:spPr>
        <p:style>
          <a:lnRef idx="0"/>
          <a:fillRef idx="0"/>
          <a:effectRef idx="0"/>
          <a:fontRef idx="minor"/>
        </p:style>
        <p:txBody>
          <a:bodyPr lIns="90000" rIns="90000" tIns="45000" bIns="45000" anchor="ctr">
            <a:spAutoFit/>
          </a:bodyPr>
          <a:p>
            <a:pPr>
              <a:lnSpc>
                <a:spcPct val="100000"/>
              </a:lnSpc>
              <a:spcBef>
                <a:spcPts val="601"/>
              </a:spcBef>
              <a:spcAft>
                <a:spcPts val="601"/>
              </a:spcAft>
            </a:pPr>
            <a:r>
              <a:rPr b="1" lang="ru-RU" sz="2400" spc="-1" strike="noStrike">
                <a:solidFill>
                  <a:srgbClr val="000000"/>
                </a:solidFill>
                <a:latin typeface="Times New Roman"/>
                <a:ea typeface="微软雅黑"/>
              </a:rPr>
              <a:t>Оборудование для организации Автоматических Парковок </a:t>
            </a:r>
            <a:r>
              <a:rPr b="1" i="1" lang="ru-RU" sz="2400" spc="-1" strike="noStrike">
                <a:solidFill>
                  <a:srgbClr val="000000"/>
                </a:solidFill>
                <a:latin typeface="Times New Roman"/>
                <a:ea typeface="微软雅黑"/>
              </a:rPr>
              <a:t>NPark</a:t>
            </a:r>
            <a:endParaRPr b="0" lang="ru-RU" sz="2400" spc="-1" strike="noStrike">
              <a:latin typeface="Arial"/>
            </a:endParaRPr>
          </a:p>
        </p:txBody>
      </p:sp>
      <p:pic>
        <p:nvPicPr>
          <p:cNvPr id="47" name="Рисунок 5" descr=""/>
          <p:cNvPicPr/>
          <p:nvPr/>
        </p:nvPicPr>
        <p:blipFill>
          <a:blip r:embed="rId5"/>
          <a:stretch/>
        </p:blipFill>
        <p:spPr>
          <a:xfrm>
            <a:off x="59040" y="4795560"/>
            <a:ext cx="3127320" cy="2052000"/>
          </a:xfrm>
          <a:prstGeom prst="rect">
            <a:avLst/>
          </a:prstGeom>
          <a:ln>
            <a:noFill/>
          </a:ln>
        </p:spPr>
      </p:pic>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 name="CustomShape 1"/>
          <p:cNvSpPr/>
          <p:nvPr/>
        </p:nvSpPr>
        <p:spPr>
          <a:xfrm>
            <a:off x="0" y="123840"/>
            <a:ext cx="12191760" cy="804960"/>
          </a:xfrm>
          <a:prstGeom prst="rect">
            <a:avLst/>
          </a:prstGeom>
          <a:gradFill rotWithShape="0">
            <a:gsLst>
              <a:gs pos="0">
                <a:srgbClr val="3006a6"/>
              </a:gs>
              <a:gs pos="31000">
                <a:srgbClr val="31d6e3"/>
              </a:gs>
              <a:gs pos="65000">
                <a:srgbClr val="31d6e3"/>
              </a:gs>
              <a:gs pos="100000">
                <a:srgbClr val="de0be3"/>
              </a:gs>
            </a:gsLst>
            <a:lin ang="0"/>
          </a:gradFill>
          <a:ln>
            <a:noFill/>
          </a:ln>
          <a:effectLst>
            <a:outerShdw algn="tl" blurRad="50800" dir="2700000" dist="37674"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sp>
      <p:sp>
        <p:nvSpPr>
          <p:cNvPr id="49" name="CustomShape 2"/>
          <p:cNvSpPr/>
          <p:nvPr/>
        </p:nvSpPr>
        <p:spPr>
          <a:xfrm>
            <a:off x="0" y="6095880"/>
            <a:ext cx="12191760" cy="761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50" name="CustomShape 3"/>
          <p:cNvSpPr/>
          <p:nvPr/>
        </p:nvSpPr>
        <p:spPr>
          <a:xfrm>
            <a:off x="321120" y="317520"/>
            <a:ext cx="1989000" cy="395640"/>
          </a:xfrm>
          <a:prstGeom prst="rect">
            <a:avLst/>
          </a:prstGeom>
          <a:noFill/>
          <a:ln>
            <a:noFill/>
          </a:ln>
        </p:spPr>
        <p:style>
          <a:lnRef idx="0"/>
          <a:fillRef idx="0"/>
          <a:effectRef idx="0"/>
          <a:fontRef idx="minor"/>
        </p:style>
        <p:txBody>
          <a:bodyPr lIns="90000" rIns="90000" tIns="45000" bIns="45000" anchor="ctr">
            <a:spAutoFit/>
          </a:bodyPr>
          <a:p>
            <a:pPr>
              <a:lnSpc>
                <a:spcPct val="100000"/>
              </a:lnSpc>
              <a:spcBef>
                <a:spcPts val="601"/>
              </a:spcBef>
              <a:spcAft>
                <a:spcPts val="601"/>
              </a:spcAft>
            </a:pPr>
            <a:r>
              <a:rPr b="0" lang="ru-RU" sz="2000" spc="-1" strike="noStrike">
                <a:solidFill>
                  <a:srgbClr val="ffffff"/>
                </a:solidFill>
                <a:latin typeface="Times New Roman"/>
                <a:ea typeface="微软雅黑"/>
              </a:rPr>
              <a:t>О компании</a:t>
            </a:r>
            <a:endParaRPr b="0" lang="ru-RU" sz="2000" spc="-1" strike="noStrike">
              <a:latin typeface="Arial"/>
            </a:endParaRPr>
          </a:p>
        </p:txBody>
      </p:sp>
      <p:sp>
        <p:nvSpPr>
          <p:cNvPr id="51" name="CustomShape 4"/>
          <p:cNvSpPr/>
          <p:nvPr/>
        </p:nvSpPr>
        <p:spPr>
          <a:xfrm>
            <a:off x="0" y="1044000"/>
            <a:ext cx="12191760" cy="604800"/>
          </a:xfrm>
          <a:prstGeom prst="rect">
            <a:avLst/>
          </a:prstGeom>
          <a:noFill/>
          <a:ln>
            <a:noFill/>
          </a:ln>
        </p:spPr>
        <p:style>
          <a:lnRef idx="0"/>
          <a:fillRef idx="0"/>
          <a:effectRef idx="0"/>
          <a:fontRef idx="minor"/>
        </p:style>
      </p:sp>
      <p:sp>
        <p:nvSpPr>
          <p:cNvPr id="52" name="CustomShape 5"/>
          <p:cNvSpPr/>
          <p:nvPr/>
        </p:nvSpPr>
        <p:spPr>
          <a:xfrm>
            <a:off x="0" y="1012320"/>
            <a:ext cx="12191760" cy="447084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ru-RU" sz="1600" spc="-1" strike="noStrike">
                <a:solidFill>
                  <a:srgbClr val="000000"/>
                </a:solidFill>
                <a:latin typeface="Times New Roman"/>
                <a:ea typeface="Calibri"/>
              </a:rPr>
              <a:t>	</a:t>
            </a:r>
            <a:r>
              <a:rPr b="0" lang="ru-RU" sz="1600" spc="-1" strike="noStrike">
                <a:solidFill>
                  <a:srgbClr val="000000"/>
                </a:solidFill>
                <a:latin typeface="Times New Roman"/>
                <a:ea typeface="Calibri"/>
              </a:rPr>
              <a:t>Основное направление деятельности компании – разработка нестандартных конструкторских и технических решений для реализации специализированных задач в области IT-технологий, телекоммуникаций и систем безопасности. Компания ТатКом имеет большой опыт в интеграции собственных Решений с Системами лучших мировых производителей для достижения наиболее эффективного результата.</a:t>
            </a:r>
            <a:endParaRPr b="0" lang="ru-RU" sz="1600" spc="-1" strike="noStrike">
              <a:latin typeface="Arial"/>
            </a:endParaRPr>
          </a:p>
          <a:p>
            <a:pPr>
              <a:lnSpc>
                <a:spcPct val="100000"/>
              </a:lnSpc>
            </a:pPr>
            <a:r>
              <a:rPr b="0" lang="ru-RU" sz="1600" spc="-1" strike="noStrike">
                <a:solidFill>
                  <a:srgbClr val="000000"/>
                </a:solidFill>
                <a:latin typeface="Times New Roman"/>
                <a:ea typeface="Calibri"/>
              </a:rPr>
              <a:t>	</a:t>
            </a:r>
            <a:r>
              <a:rPr b="0" lang="ru-RU" sz="1600" spc="-1" strike="noStrike">
                <a:solidFill>
                  <a:srgbClr val="000000"/>
                </a:solidFill>
                <a:latin typeface="Times New Roman"/>
                <a:ea typeface="Calibri"/>
              </a:rPr>
              <a:t>Имея большой опыт монтажа, запуска и обслуживания парковочного оборудования различных производителей, инженерами компании была разработана Система организации парковочного пространства, основанная на нейросетях. Использование Искусственного Интеллекта позволило создать простую в эксплуатации и вместе с тем надежную Систему Npark.</a:t>
            </a:r>
            <a:endParaRPr b="0" lang="ru-RU" sz="1600" spc="-1" strike="noStrike">
              <a:latin typeface="Arial"/>
            </a:endParaRPr>
          </a:p>
          <a:p>
            <a:pPr>
              <a:lnSpc>
                <a:spcPct val="100000"/>
              </a:lnSpc>
            </a:pPr>
            <a:r>
              <a:rPr b="0" lang="ru-RU" sz="1600" spc="-1" strike="noStrike">
                <a:solidFill>
                  <a:srgbClr val="000000"/>
                </a:solidFill>
                <a:latin typeface="Times New Roman"/>
                <a:ea typeface="Calibri"/>
              </a:rPr>
              <a:t>	</a:t>
            </a:r>
            <a:r>
              <a:rPr b="0" lang="ru-RU" sz="1600" spc="-1" strike="noStrike">
                <a:solidFill>
                  <a:srgbClr val="000000"/>
                </a:solidFill>
                <a:latin typeface="Times New Roman"/>
                <a:ea typeface="Calibri"/>
              </a:rPr>
              <a:t>Специалистами нашей Компании были построены, запущены и объединены в единую информационную сеть (2013…2015 г.г.) Парковки, находящиеся в разных концах г. Москвы :</a:t>
            </a:r>
            <a:endParaRPr b="0" lang="ru-RU" sz="1600" spc="-1" strike="noStrike">
              <a:latin typeface="Arial"/>
            </a:endParaRPr>
          </a:p>
          <a:p>
            <a:pPr>
              <a:lnSpc>
                <a:spcPct val="100000"/>
              </a:lnSpc>
            </a:pPr>
            <a:r>
              <a:rPr b="0" lang="ru-RU" sz="1600" spc="-1" strike="noStrike">
                <a:solidFill>
                  <a:srgbClr val="000000"/>
                </a:solidFill>
                <a:latin typeface="Times New Roman"/>
                <a:ea typeface="Calibri"/>
              </a:rPr>
              <a:t>      </a:t>
            </a:r>
            <a:r>
              <a:rPr b="0" lang="ru-RU" sz="1600" spc="-1" strike="noStrike">
                <a:solidFill>
                  <a:srgbClr val="000000"/>
                </a:solidFill>
                <a:latin typeface="Times New Roman"/>
                <a:ea typeface="Calibri"/>
              </a:rPr>
              <a:t>- Парковки на всех ЖД Вокзалах г.Москвы</a:t>
            </a:r>
            <a:endParaRPr b="0" lang="ru-RU" sz="1600" spc="-1" strike="noStrike">
              <a:latin typeface="Arial"/>
            </a:endParaRPr>
          </a:p>
          <a:p>
            <a:pPr>
              <a:lnSpc>
                <a:spcPct val="100000"/>
              </a:lnSpc>
            </a:pPr>
            <a:r>
              <a:rPr b="0" lang="ru-RU" sz="1600" spc="-1" strike="noStrike">
                <a:solidFill>
                  <a:srgbClr val="000000"/>
                </a:solidFill>
                <a:latin typeface="Times New Roman"/>
                <a:ea typeface="Calibri"/>
              </a:rPr>
              <a:t>      </a:t>
            </a:r>
            <a:r>
              <a:rPr b="0" lang="ru-RU" sz="1600" spc="-1" strike="noStrike">
                <a:solidFill>
                  <a:srgbClr val="000000"/>
                </a:solidFill>
                <a:latin typeface="Times New Roman"/>
                <a:ea typeface="Calibri"/>
              </a:rPr>
              <a:t>- Парковки на ВДНХ (к 75 летию Выставки)</a:t>
            </a:r>
            <a:endParaRPr b="0" lang="ru-RU" sz="1600" spc="-1" strike="noStrike">
              <a:latin typeface="Arial"/>
            </a:endParaRPr>
          </a:p>
          <a:p>
            <a:pPr>
              <a:lnSpc>
                <a:spcPct val="100000"/>
              </a:lnSpc>
            </a:pPr>
            <a:r>
              <a:rPr b="0" lang="ru-RU" sz="1600" spc="-1" strike="noStrike">
                <a:solidFill>
                  <a:srgbClr val="000000"/>
                </a:solidFill>
                <a:latin typeface="Times New Roman"/>
                <a:ea typeface="Calibri"/>
              </a:rPr>
              <a:t>      </a:t>
            </a:r>
            <a:r>
              <a:rPr b="0" lang="ru-RU" sz="1600" spc="-1" strike="noStrike">
                <a:solidFill>
                  <a:srgbClr val="000000"/>
                </a:solidFill>
                <a:latin typeface="Times New Roman"/>
                <a:ea typeface="Calibri"/>
              </a:rPr>
              <a:t>- ТПУ: Домодедово (2 шт.), Ясенево (2 шт.), Царицыно, Лианозово, Бибирево, Тимирязевская, Выхино.</a:t>
            </a:r>
            <a:endParaRPr b="0" lang="ru-RU" sz="1600" spc="-1" strike="noStrike">
              <a:latin typeface="Arial"/>
            </a:endParaRPr>
          </a:p>
          <a:p>
            <a:pPr>
              <a:lnSpc>
                <a:spcPct val="100000"/>
              </a:lnSpc>
            </a:pPr>
            <a:r>
              <a:rPr b="0" lang="ru-RU" sz="1600" spc="-1" strike="noStrike">
                <a:solidFill>
                  <a:srgbClr val="000000"/>
                </a:solidFill>
                <a:latin typeface="Times New Roman"/>
                <a:ea typeface="Calibri"/>
              </a:rPr>
              <a:t>	</a:t>
            </a:r>
            <a:r>
              <a:rPr b="0" lang="ru-RU" sz="1600" spc="-1" strike="noStrike">
                <a:solidFill>
                  <a:srgbClr val="000000"/>
                </a:solidFill>
                <a:latin typeface="Times New Roman"/>
                <a:ea typeface="Calibri"/>
              </a:rPr>
              <a:t>В настоящее время, совместно с администрацией Щелковского района идет работа по </a:t>
            </a:r>
            <a:endParaRPr b="0" lang="ru-RU" sz="1600" spc="-1" strike="noStrike">
              <a:latin typeface="Arial"/>
            </a:endParaRPr>
          </a:p>
          <a:p>
            <a:pPr>
              <a:lnSpc>
                <a:spcPct val="100000"/>
              </a:lnSpc>
            </a:pPr>
            <a:r>
              <a:rPr b="0" lang="ru-RU" sz="1600" spc="-1" strike="noStrike">
                <a:solidFill>
                  <a:srgbClr val="000000"/>
                </a:solidFill>
                <a:latin typeface="Times New Roman"/>
                <a:ea typeface="Calibri"/>
              </a:rPr>
              <a:t>  </a:t>
            </a:r>
            <a:r>
              <a:rPr b="0" lang="ru-RU" sz="1600" spc="-1" strike="noStrike">
                <a:solidFill>
                  <a:srgbClr val="000000"/>
                </a:solidFill>
                <a:latin typeface="Times New Roman"/>
                <a:ea typeface="Calibri"/>
              </a:rPr>
              <a:t>проектированию 5 ТПУ на </a:t>
            </a:r>
            <a:endParaRPr b="0" lang="ru-RU" sz="1600" spc="-1" strike="noStrike">
              <a:latin typeface="Arial"/>
            </a:endParaRPr>
          </a:p>
          <a:p>
            <a:pPr>
              <a:lnSpc>
                <a:spcPct val="100000"/>
              </a:lnSpc>
            </a:pPr>
            <a:r>
              <a:rPr b="0" lang="ru-RU" sz="1600" spc="-1" strike="noStrike">
                <a:solidFill>
                  <a:srgbClr val="000000"/>
                </a:solidFill>
                <a:latin typeface="Times New Roman"/>
                <a:ea typeface="Calibri"/>
              </a:rPr>
              <a:t>крупных ЖД   станциях подмосковья. </a:t>
            </a:r>
            <a:endParaRPr b="0" lang="ru-RU" sz="1600" spc="-1" strike="noStrike">
              <a:latin typeface="Arial"/>
            </a:endParaRPr>
          </a:p>
          <a:p>
            <a:pPr>
              <a:lnSpc>
                <a:spcPct val="100000"/>
              </a:lnSpc>
            </a:pPr>
            <a:endParaRPr b="0" lang="ru-RU" sz="1600" spc="-1" strike="noStrike">
              <a:latin typeface="Arial"/>
            </a:endParaRPr>
          </a:p>
          <a:p>
            <a:pPr algn="ctr">
              <a:lnSpc>
                <a:spcPct val="100000"/>
              </a:lnSpc>
            </a:pPr>
            <a:endParaRPr b="0" lang="ru-RU" sz="1600" spc="-1" strike="noStrike">
              <a:latin typeface="Arial"/>
            </a:endParaRPr>
          </a:p>
          <a:p>
            <a:pPr algn="ctr">
              <a:lnSpc>
                <a:spcPct val="100000"/>
              </a:lnSpc>
            </a:pPr>
            <a:endParaRPr b="0" lang="ru-RU" sz="1600" spc="-1" strike="noStrike">
              <a:latin typeface="Arial"/>
            </a:endParaRPr>
          </a:p>
        </p:txBody>
      </p:sp>
      <p:pic>
        <p:nvPicPr>
          <p:cNvPr id="53" name="Рисунок 2" descr=""/>
          <p:cNvPicPr/>
          <p:nvPr/>
        </p:nvPicPr>
        <p:blipFill>
          <a:blip r:embed="rId1"/>
          <a:stretch/>
        </p:blipFill>
        <p:spPr>
          <a:xfrm>
            <a:off x="4482000" y="131760"/>
            <a:ext cx="3227760" cy="797400"/>
          </a:xfrm>
          <a:prstGeom prst="rect">
            <a:avLst/>
          </a:prstGeom>
          <a:ln>
            <a:noFill/>
          </a:ln>
        </p:spPr>
      </p:pic>
      <p:pic>
        <p:nvPicPr>
          <p:cNvPr id="54" name="Рисунок 7" descr=""/>
          <p:cNvPicPr/>
          <p:nvPr/>
        </p:nvPicPr>
        <p:blipFill>
          <a:blip r:embed="rId2"/>
          <a:stretch/>
        </p:blipFill>
        <p:spPr>
          <a:xfrm>
            <a:off x="10027080" y="3440520"/>
            <a:ext cx="1779480" cy="3165480"/>
          </a:xfrm>
          <a:prstGeom prst="rect">
            <a:avLst/>
          </a:prstGeom>
          <a:ln>
            <a:noFill/>
          </a:ln>
        </p:spPr>
      </p:pic>
      <p:pic>
        <p:nvPicPr>
          <p:cNvPr id="55" name="Рисунок 14" descr=""/>
          <p:cNvPicPr/>
          <p:nvPr/>
        </p:nvPicPr>
        <p:blipFill>
          <a:blip r:embed="rId3"/>
          <a:stretch/>
        </p:blipFill>
        <p:spPr>
          <a:xfrm>
            <a:off x="5601960" y="4501800"/>
            <a:ext cx="3512880" cy="1974960"/>
          </a:xfrm>
          <a:prstGeom prst="rect">
            <a:avLst/>
          </a:prstGeom>
          <a:ln>
            <a:noFill/>
          </a:ln>
        </p:spPr>
      </p:pic>
    </p:spTree>
  </p:cSld>
  <mc:AlternateContent>
    <mc:Choice Requires="p14">
      <p:transition spd="slow" p14:dur="2000"/>
    </mc:Choice>
    <mc:Fallback>
      <p:transition spd="slow"/>
    </mc:Fallback>
  </mc:AlternateContent>
  <p:timing>
    <p:tnLst>
      <p:par>
        <p:cTn id="3" dur="indefinite" restart="never" nodeType="tmRoot">
          <p:childTnLst>
            <p:seq>
              <p:cTn id="4" dur="indefinite"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 name="CustomShape 1"/>
          <p:cNvSpPr/>
          <p:nvPr/>
        </p:nvSpPr>
        <p:spPr>
          <a:xfrm>
            <a:off x="0" y="123840"/>
            <a:ext cx="12191760" cy="804960"/>
          </a:xfrm>
          <a:prstGeom prst="rect">
            <a:avLst/>
          </a:prstGeom>
          <a:gradFill rotWithShape="0">
            <a:gsLst>
              <a:gs pos="0">
                <a:srgbClr val="3006a6"/>
              </a:gs>
              <a:gs pos="31000">
                <a:srgbClr val="31d6e3"/>
              </a:gs>
              <a:gs pos="65000">
                <a:srgbClr val="31d6e3"/>
              </a:gs>
              <a:gs pos="100000">
                <a:srgbClr val="de0be3"/>
              </a:gs>
            </a:gsLst>
            <a:lin ang="0"/>
          </a:gradFill>
          <a:ln>
            <a:noFill/>
          </a:ln>
          <a:effectLst>
            <a:outerShdw algn="tl" blurRad="50800" dir="2700000" dist="37674"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sp>
      <p:sp>
        <p:nvSpPr>
          <p:cNvPr id="57" name="CustomShape 2"/>
          <p:cNvSpPr/>
          <p:nvPr/>
        </p:nvSpPr>
        <p:spPr>
          <a:xfrm>
            <a:off x="0" y="6095880"/>
            <a:ext cx="12191760" cy="761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58" name="CustomShape 3"/>
          <p:cNvSpPr/>
          <p:nvPr/>
        </p:nvSpPr>
        <p:spPr>
          <a:xfrm>
            <a:off x="321120" y="317520"/>
            <a:ext cx="1989000" cy="395640"/>
          </a:xfrm>
          <a:prstGeom prst="rect">
            <a:avLst/>
          </a:prstGeom>
          <a:noFill/>
          <a:ln>
            <a:noFill/>
          </a:ln>
        </p:spPr>
        <p:style>
          <a:lnRef idx="0"/>
          <a:fillRef idx="0"/>
          <a:effectRef idx="0"/>
          <a:fontRef idx="minor"/>
        </p:style>
        <p:txBody>
          <a:bodyPr lIns="90000" rIns="90000" tIns="45000" bIns="45000" anchor="ctr">
            <a:spAutoFit/>
          </a:bodyPr>
          <a:p>
            <a:pPr>
              <a:lnSpc>
                <a:spcPct val="100000"/>
              </a:lnSpc>
              <a:spcBef>
                <a:spcPts val="601"/>
              </a:spcBef>
              <a:spcAft>
                <a:spcPts val="601"/>
              </a:spcAft>
            </a:pPr>
            <a:r>
              <a:rPr b="0" lang="ru-RU" sz="2000" spc="-1" strike="noStrike">
                <a:solidFill>
                  <a:srgbClr val="ffffff"/>
                </a:solidFill>
                <a:latin typeface="Times New Roman"/>
                <a:ea typeface="微软雅黑"/>
              </a:rPr>
              <a:t>Обзор Системы</a:t>
            </a:r>
            <a:endParaRPr b="0" lang="ru-RU" sz="2000" spc="-1" strike="noStrike">
              <a:latin typeface="Arial"/>
            </a:endParaRPr>
          </a:p>
        </p:txBody>
      </p:sp>
      <p:sp>
        <p:nvSpPr>
          <p:cNvPr id="59" name="CustomShape 4"/>
          <p:cNvSpPr/>
          <p:nvPr/>
        </p:nvSpPr>
        <p:spPr>
          <a:xfrm>
            <a:off x="0" y="1044000"/>
            <a:ext cx="12191760" cy="604800"/>
          </a:xfrm>
          <a:prstGeom prst="rect">
            <a:avLst/>
          </a:prstGeom>
          <a:noFill/>
          <a:ln>
            <a:noFill/>
          </a:ln>
        </p:spPr>
        <p:style>
          <a:lnRef idx="0"/>
          <a:fillRef idx="0"/>
          <a:effectRef idx="0"/>
          <a:fontRef idx="minor"/>
        </p:style>
      </p:sp>
      <p:sp>
        <p:nvSpPr>
          <p:cNvPr id="60" name="CustomShape 5"/>
          <p:cNvSpPr/>
          <p:nvPr/>
        </p:nvSpPr>
        <p:spPr>
          <a:xfrm>
            <a:off x="0" y="905400"/>
            <a:ext cx="12191760" cy="36468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ru-RU" sz="1800" spc="-1" strike="noStrike">
                <a:solidFill>
                  <a:srgbClr val="000000"/>
                </a:solidFill>
                <a:latin typeface="Times New Roman"/>
              </a:rPr>
              <a:t>Комплект оборудования для организации платных парковок</a:t>
            </a:r>
            <a:endParaRPr b="0" lang="ru-RU" sz="1800" spc="-1" strike="noStrike">
              <a:latin typeface="Arial"/>
            </a:endParaRPr>
          </a:p>
        </p:txBody>
      </p:sp>
      <p:sp>
        <p:nvSpPr>
          <p:cNvPr id="61" name="CustomShape 6"/>
          <p:cNvSpPr/>
          <p:nvPr/>
        </p:nvSpPr>
        <p:spPr>
          <a:xfrm>
            <a:off x="0" y="1200960"/>
            <a:ext cx="12191760" cy="179388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ru-RU" sz="1600" spc="-1" strike="noStrike">
                <a:solidFill>
                  <a:srgbClr val="000000"/>
                </a:solidFill>
                <a:latin typeface="Times New Roman"/>
                <a:ea typeface="Calibri"/>
              </a:rPr>
              <a:t>	</a:t>
            </a:r>
            <a:r>
              <a:rPr b="0" lang="ru-RU" sz="1600" spc="-1" strike="noStrike">
                <a:solidFill>
                  <a:srgbClr val="000000"/>
                </a:solidFill>
                <a:latin typeface="Times New Roman"/>
                <a:ea typeface="Calibri"/>
              </a:rPr>
              <a:t>Комплект оборудования для организации платных парковок от компании ТатКом разработан на основе самых передовых технологий. Основа технологии работы Парковки – интеллектуальное распознавание номеров. Оборудование поставляется уже полностью настроенным, содержит все необходимые компоненты управления и контроля для долговременной и надежной работы.</a:t>
            </a:r>
            <a:endParaRPr b="0" lang="ru-RU" sz="1600" spc="-1" strike="noStrike">
              <a:latin typeface="Arial"/>
            </a:endParaRPr>
          </a:p>
          <a:p>
            <a:pPr algn="ctr">
              <a:lnSpc>
                <a:spcPct val="100000"/>
              </a:lnSpc>
            </a:pPr>
            <a:endParaRPr b="0" lang="ru-RU" sz="1600" spc="-1" strike="noStrike">
              <a:latin typeface="Arial"/>
            </a:endParaRPr>
          </a:p>
          <a:p>
            <a:pPr algn="ctr">
              <a:lnSpc>
                <a:spcPct val="100000"/>
              </a:lnSpc>
            </a:pPr>
            <a:endParaRPr b="0" lang="ru-RU" sz="1600" spc="-1" strike="noStrike">
              <a:latin typeface="Arial"/>
            </a:endParaRPr>
          </a:p>
          <a:p>
            <a:pPr algn="ctr">
              <a:lnSpc>
                <a:spcPct val="100000"/>
              </a:lnSpc>
            </a:pPr>
            <a:endParaRPr b="0" lang="ru-RU" sz="1600" spc="-1" strike="noStrike">
              <a:latin typeface="Arial"/>
            </a:endParaRPr>
          </a:p>
          <a:p>
            <a:pPr algn="ctr">
              <a:lnSpc>
                <a:spcPct val="100000"/>
              </a:lnSpc>
            </a:pPr>
            <a:endParaRPr b="0" lang="ru-RU" sz="1600" spc="-1" strike="noStrike">
              <a:latin typeface="Arial"/>
            </a:endParaRPr>
          </a:p>
        </p:txBody>
      </p:sp>
      <p:pic>
        <p:nvPicPr>
          <p:cNvPr id="62" name="Рисунок 2" descr=""/>
          <p:cNvPicPr/>
          <p:nvPr/>
        </p:nvPicPr>
        <p:blipFill>
          <a:blip r:embed="rId1"/>
          <a:stretch/>
        </p:blipFill>
        <p:spPr>
          <a:xfrm>
            <a:off x="4482000" y="131760"/>
            <a:ext cx="3227760" cy="797400"/>
          </a:xfrm>
          <a:prstGeom prst="rect">
            <a:avLst/>
          </a:prstGeom>
          <a:ln>
            <a:noFill/>
          </a:ln>
        </p:spPr>
      </p:pic>
      <p:pic>
        <p:nvPicPr>
          <p:cNvPr id="63" name="Рисунок 15" descr=""/>
          <p:cNvPicPr/>
          <p:nvPr/>
        </p:nvPicPr>
        <p:blipFill>
          <a:blip r:embed="rId2"/>
          <a:stretch/>
        </p:blipFill>
        <p:spPr>
          <a:xfrm>
            <a:off x="1877760" y="2245320"/>
            <a:ext cx="8436240" cy="3850200"/>
          </a:xfrm>
          <a:prstGeom prst="rect">
            <a:avLst/>
          </a:prstGeom>
          <a:ln>
            <a:noFill/>
          </a:ln>
        </p:spPr>
      </p:pic>
      <p:sp>
        <p:nvSpPr>
          <p:cNvPr id="64" name="CustomShape 7"/>
          <p:cNvSpPr/>
          <p:nvPr/>
        </p:nvSpPr>
        <p:spPr>
          <a:xfrm>
            <a:off x="7278840" y="3141000"/>
            <a:ext cx="2561760" cy="303840"/>
          </a:xfrm>
          <a:prstGeom prst="rect">
            <a:avLst/>
          </a:prstGeom>
          <a:noFill/>
          <a:ln>
            <a:noFill/>
          </a:ln>
        </p:spPr>
        <p:style>
          <a:lnRef idx="0"/>
          <a:fillRef idx="0"/>
          <a:effectRef idx="0"/>
          <a:fontRef idx="minor"/>
        </p:style>
        <p:txBody>
          <a:bodyPr lIns="90000" rIns="90000" tIns="45000" bIns="45000" anchor="ctr">
            <a:spAutoFit/>
          </a:bodyPr>
          <a:p>
            <a:pPr algn="ctr">
              <a:lnSpc>
                <a:spcPct val="100000"/>
              </a:lnSpc>
              <a:spcBef>
                <a:spcPts val="601"/>
              </a:spcBef>
              <a:spcAft>
                <a:spcPts val="601"/>
              </a:spcAft>
            </a:pPr>
            <a:r>
              <a:rPr b="0" lang="ru-RU" sz="1400" spc="-1" strike="noStrike">
                <a:solidFill>
                  <a:srgbClr val="000000"/>
                </a:solidFill>
                <a:latin typeface="Times New Roman"/>
                <a:ea typeface="微软雅黑"/>
              </a:rPr>
              <a:t>Автоматический Шлагбаум</a:t>
            </a:r>
            <a:endParaRPr b="0" lang="ru-RU" sz="1400" spc="-1" strike="noStrike">
              <a:latin typeface="Arial"/>
            </a:endParaRPr>
          </a:p>
        </p:txBody>
      </p:sp>
      <p:sp>
        <p:nvSpPr>
          <p:cNvPr id="65" name="CustomShape 8"/>
          <p:cNvSpPr/>
          <p:nvPr/>
        </p:nvSpPr>
        <p:spPr>
          <a:xfrm>
            <a:off x="3302280" y="3188520"/>
            <a:ext cx="2024640" cy="516960"/>
          </a:xfrm>
          <a:prstGeom prst="rect">
            <a:avLst/>
          </a:prstGeom>
          <a:noFill/>
          <a:ln>
            <a:noFill/>
          </a:ln>
        </p:spPr>
        <p:style>
          <a:lnRef idx="0"/>
          <a:fillRef idx="0"/>
          <a:effectRef idx="0"/>
          <a:fontRef idx="minor"/>
        </p:style>
        <p:txBody>
          <a:bodyPr lIns="90000" rIns="90000" tIns="45000" bIns="45000" anchor="ctr">
            <a:spAutoFit/>
          </a:bodyPr>
          <a:p>
            <a:pPr algn="ctr">
              <a:lnSpc>
                <a:spcPct val="100000"/>
              </a:lnSpc>
              <a:spcBef>
                <a:spcPts val="601"/>
              </a:spcBef>
              <a:spcAft>
                <a:spcPts val="601"/>
              </a:spcAft>
            </a:pPr>
            <a:r>
              <a:rPr b="0" lang="ru-RU" sz="1400" spc="-1" strike="noStrike">
                <a:solidFill>
                  <a:srgbClr val="000000"/>
                </a:solidFill>
                <a:latin typeface="Times New Roman"/>
                <a:ea typeface="微软雅黑"/>
              </a:rPr>
              <a:t>Терминал оплаты - Паркомат</a:t>
            </a:r>
            <a:endParaRPr b="0" lang="ru-RU" sz="1400" spc="-1" strike="noStrike">
              <a:latin typeface="Arial"/>
            </a:endParaRPr>
          </a:p>
        </p:txBody>
      </p:sp>
      <p:sp>
        <p:nvSpPr>
          <p:cNvPr id="66" name="CustomShape 9"/>
          <p:cNvSpPr/>
          <p:nvPr/>
        </p:nvSpPr>
        <p:spPr>
          <a:xfrm>
            <a:off x="7710120" y="3904200"/>
            <a:ext cx="2561760" cy="516960"/>
          </a:xfrm>
          <a:prstGeom prst="rect">
            <a:avLst/>
          </a:prstGeom>
          <a:noFill/>
          <a:ln>
            <a:noFill/>
          </a:ln>
        </p:spPr>
        <p:style>
          <a:lnRef idx="0"/>
          <a:fillRef idx="0"/>
          <a:effectRef idx="0"/>
          <a:fontRef idx="minor"/>
        </p:style>
        <p:txBody>
          <a:bodyPr lIns="90000" rIns="90000" tIns="45000" bIns="45000" anchor="ctr">
            <a:spAutoFit/>
          </a:bodyPr>
          <a:p>
            <a:pPr algn="ctr">
              <a:lnSpc>
                <a:spcPct val="100000"/>
              </a:lnSpc>
              <a:spcBef>
                <a:spcPts val="601"/>
              </a:spcBef>
              <a:spcAft>
                <a:spcPts val="601"/>
              </a:spcAft>
            </a:pPr>
            <a:r>
              <a:rPr b="0" lang="ru-RU" sz="1400" spc="-1" strike="noStrike">
                <a:solidFill>
                  <a:srgbClr val="000000"/>
                </a:solidFill>
                <a:latin typeface="Times New Roman"/>
                <a:ea typeface="微软雅黑"/>
              </a:rPr>
              <a:t>Камера распознавания автомобильных номеров</a:t>
            </a:r>
            <a:endParaRPr b="0" lang="ru-RU" sz="1400" spc="-1" strike="noStrike">
              <a:latin typeface="Arial"/>
            </a:endParaRPr>
          </a:p>
        </p:txBody>
      </p:sp>
    </p:spTree>
  </p:cSld>
  <mc:AlternateContent>
    <mc:Choice Requires="p14">
      <p:transition spd="slow" p14:dur="2000"/>
    </mc:Choice>
    <mc:Fallback>
      <p:transition spd="slow"/>
    </mc:Fallback>
  </mc:AlternateContent>
  <p:timing>
    <p:tnLst>
      <p:par>
        <p:cTn id="5" dur="indefinite" restart="never" nodeType="tmRoot">
          <p:childTnLst>
            <p:seq>
              <p:cTn id="6" dur="indefinite"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 name="CustomShape 1"/>
          <p:cNvSpPr/>
          <p:nvPr/>
        </p:nvSpPr>
        <p:spPr>
          <a:xfrm>
            <a:off x="0" y="123840"/>
            <a:ext cx="12191760" cy="804960"/>
          </a:xfrm>
          <a:prstGeom prst="rect">
            <a:avLst/>
          </a:prstGeom>
          <a:gradFill rotWithShape="0">
            <a:gsLst>
              <a:gs pos="0">
                <a:srgbClr val="3006a6"/>
              </a:gs>
              <a:gs pos="31000">
                <a:srgbClr val="31d6e3"/>
              </a:gs>
              <a:gs pos="65000">
                <a:srgbClr val="31d6e3"/>
              </a:gs>
              <a:gs pos="100000">
                <a:srgbClr val="de0be3"/>
              </a:gs>
            </a:gsLst>
            <a:lin ang="0"/>
          </a:gradFill>
          <a:ln>
            <a:noFill/>
          </a:ln>
          <a:effectLst>
            <a:outerShdw algn="tl" blurRad="50800" dir="2700000" dist="37674"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sp>
      <p:sp>
        <p:nvSpPr>
          <p:cNvPr id="68" name="CustomShape 2"/>
          <p:cNvSpPr/>
          <p:nvPr/>
        </p:nvSpPr>
        <p:spPr>
          <a:xfrm>
            <a:off x="0" y="6095880"/>
            <a:ext cx="12191760" cy="761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69" name="CustomShape 3"/>
          <p:cNvSpPr/>
          <p:nvPr/>
        </p:nvSpPr>
        <p:spPr>
          <a:xfrm>
            <a:off x="321120" y="317520"/>
            <a:ext cx="3227760" cy="395640"/>
          </a:xfrm>
          <a:prstGeom prst="rect">
            <a:avLst/>
          </a:prstGeom>
          <a:noFill/>
          <a:ln>
            <a:noFill/>
          </a:ln>
        </p:spPr>
        <p:style>
          <a:lnRef idx="0"/>
          <a:fillRef idx="0"/>
          <a:effectRef idx="0"/>
          <a:fontRef idx="minor"/>
        </p:style>
        <p:txBody>
          <a:bodyPr lIns="90000" rIns="90000" tIns="45000" bIns="45000" anchor="ctr">
            <a:spAutoFit/>
          </a:bodyPr>
          <a:p>
            <a:pPr>
              <a:lnSpc>
                <a:spcPct val="100000"/>
              </a:lnSpc>
              <a:spcBef>
                <a:spcPts val="601"/>
              </a:spcBef>
              <a:spcAft>
                <a:spcPts val="601"/>
              </a:spcAft>
            </a:pPr>
            <a:r>
              <a:rPr b="0" lang="ru-RU" sz="2000" spc="-1" strike="noStrike">
                <a:solidFill>
                  <a:srgbClr val="ffffff"/>
                </a:solidFill>
                <a:latin typeface="Times New Roman"/>
                <a:ea typeface="微软雅黑"/>
              </a:rPr>
              <a:t>Описание работы системы</a:t>
            </a:r>
            <a:endParaRPr b="0" lang="ru-RU" sz="2000" spc="-1" strike="noStrike">
              <a:latin typeface="Arial"/>
            </a:endParaRPr>
          </a:p>
        </p:txBody>
      </p:sp>
      <p:sp>
        <p:nvSpPr>
          <p:cNvPr id="70" name="CustomShape 4"/>
          <p:cNvSpPr/>
          <p:nvPr/>
        </p:nvSpPr>
        <p:spPr>
          <a:xfrm>
            <a:off x="0" y="1044000"/>
            <a:ext cx="12191760" cy="604800"/>
          </a:xfrm>
          <a:prstGeom prst="rect">
            <a:avLst/>
          </a:prstGeom>
          <a:noFill/>
          <a:ln>
            <a:noFill/>
          </a:ln>
        </p:spPr>
        <p:style>
          <a:lnRef idx="0"/>
          <a:fillRef idx="0"/>
          <a:effectRef idx="0"/>
          <a:fontRef idx="minor"/>
        </p:style>
      </p:sp>
      <p:sp>
        <p:nvSpPr>
          <p:cNvPr id="71" name="CustomShape 5"/>
          <p:cNvSpPr/>
          <p:nvPr/>
        </p:nvSpPr>
        <p:spPr>
          <a:xfrm>
            <a:off x="0" y="997920"/>
            <a:ext cx="12191760" cy="36468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ru-RU" sz="1800" spc="-1" strike="noStrike">
                <a:solidFill>
                  <a:srgbClr val="000000"/>
                </a:solidFill>
                <a:latin typeface="Times New Roman"/>
              </a:rPr>
              <a:t>Алгоритм работы системы парковочного оборудования компании ТатКом</a:t>
            </a:r>
            <a:endParaRPr b="0" lang="ru-RU" sz="1800" spc="-1" strike="noStrike">
              <a:latin typeface="Arial"/>
            </a:endParaRPr>
          </a:p>
        </p:txBody>
      </p:sp>
      <p:sp>
        <p:nvSpPr>
          <p:cNvPr id="72" name="CustomShape 6"/>
          <p:cNvSpPr/>
          <p:nvPr/>
        </p:nvSpPr>
        <p:spPr>
          <a:xfrm>
            <a:off x="248760" y="1346760"/>
            <a:ext cx="11668320" cy="593100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ru-RU" sz="1600" spc="-1" strike="noStrike">
                <a:solidFill>
                  <a:srgbClr val="000000"/>
                </a:solidFill>
                <a:latin typeface="Times New Roman"/>
                <a:ea typeface="Calibri"/>
              </a:rPr>
              <a:t>	</a:t>
            </a:r>
            <a:r>
              <a:rPr b="0" lang="ru-RU" sz="1600" spc="-1" strike="noStrike">
                <a:solidFill>
                  <a:srgbClr val="000000"/>
                </a:solidFill>
                <a:latin typeface="Times New Roman"/>
                <a:ea typeface="Calibri"/>
              </a:rPr>
              <a:t>Парковочная система, построенная на интеллектуальной видео аналитике работает следующим образом:</a:t>
            </a:r>
            <a:endParaRPr b="0" lang="ru-RU" sz="1600" spc="-1" strike="noStrike">
              <a:latin typeface="Arial"/>
            </a:endParaRPr>
          </a:p>
          <a:p>
            <a:pPr>
              <a:lnSpc>
                <a:spcPct val="100000"/>
              </a:lnSpc>
            </a:pPr>
            <a:r>
              <a:rPr b="0" lang="ru-RU" sz="1600" spc="-1" strike="noStrike">
                <a:solidFill>
                  <a:srgbClr val="000000"/>
                </a:solidFill>
                <a:latin typeface="Times New Roman"/>
                <a:ea typeface="Calibri"/>
              </a:rPr>
              <a:t>- автомобиль подъезжает к шлагбауму</a:t>
            </a:r>
            <a:endParaRPr b="0" lang="ru-RU" sz="1600" spc="-1" strike="noStrike">
              <a:latin typeface="Arial"/>
            </a:endParaRPr>
          </a:p>
          <a:p>
            <a:pPr>
              <a:lnSpc>
                <a:spcPct val="100000"/>
              </a:lnSpc>
            </a:pPr>
            <a:r>
              <a:rPr b="0" lang="ru-RU" sz="1600" spc="-1" strike="noStrike">
                <a:solidFill>
                  <a:srgbClr val="000000"/>
                </a:solidFill>
                <a:latin typeface="Times New Roman"/>
                <a:ea typeface="Calibri"/>
              </a:rPr>
              <a:t>- система определяет, что это – автомобиль</a:t>
            </a:r>
            <a:endParaRPr b="0" lang="ru-RU" sz="1600" spc="-1" strike="noStrike">
              <a:latin typeface="Arial"/>
            </a:endParaRPr>
          </a:p>
          <a:p>
            <a:pPr>
              <a:lnSpc>
                <a:spcPct val="100000"/>
              </a:lnSpc>
            </a:pPr>
            <a:r>
              <a:rPr b="0" lang="ru-RU" sz="1600" spc="-1" strike="noStrike">
                <a:solidFill>
                  <a:srgbClr val="000000"/>
                </a:solidFill>
                <a:latin typeface="Times New Roman"/>
                <a:ea typeface="Calibri"/>
              </a:rPr>
              <a:t> </a:t>
            </a:r>
            <a:r>
              <a:rPr b="0" lang="ru-RU" sz="1600" spc="-1" strike="noStrike">
                <a:solidFill>
                  <a:srgbClr val="000000"/>
                </a:solidFill>
                <a:latin typeface="Times New Roman"/>
                <a:ea typeface="Calibri"/>
              </a:rPr>
              <a:t>- система считывает номер</a:t>
            </a:r>
            <a:endParaRPr b="0" lang="ru-RU" sz="1600" spc="-1" strike="noStrike">
              <a:latin typeface="Arial"/>
            </a:endParaRPr>
          </a:p>
          <a:p>
            <a:pPr>
              <a:lnSpc>
                <a:spcPct val="100000"/>
              </a:lnSpc>
            </a:pPr>
            <a:r>
              <a:rPr b="0" lang="ru-RU" sz="1600" spc="-1" strike="noStrike">
                <a:solidFill>
                  <a:srgbClr val="000000"/>
                </a:solidFill>
                <a:latin typeface="Times New Roman"/>
                <a:ea typeface="Calibri"/>
              </a:rPr>
              <a:t> </a:t>
            </a:r>
            <a:r>
              <a:rPr b="0" lang="ru-RU" sz="1600" spc="-1" strike="noStrike">
                <a:solidFill>
                  <a:srgbClr val="000000"/>
                </a:solidFill>
                <a:latin typeface="Times New Roman"/>
                <a:ea typeface="Calibri"/>
              </a:rPr>
              <a:t>- система определяет, что это новый клиент, или у него есть действующий абонемент и записывает его данные (включая видеоданные) в систему</a:t>
            </a:r>
            <a:endParaRPr b="0" lang="ru-RU" sz="1600" spc="-1" strike="noStrike">
              <a:latin typeface="Arial"/>
            </a:endParaRPr>
          </a:p>
          <a:p>
            <a:pPr>
              <a:lnSpc>
                <a:spcPct val="100000"/>
              </a:lnSpc>
            </a:pPr>
            <a:r>
              <a:rPr b="0" lang="ru-RU" sz="1600" spc="-1" strike="noStrike">
                <a:solidFill>
                  <a:srgbClr val="000000"/>
                </a:solidFill>
                <a:latin typeface="Times New Roman"/>
                <a:ea typeface="Calibri"/>
              </a:rPr>
              <a:t> </a:t>
            </a:r>
            <a:r>
              <a:rPr b="0" lang="ru-RU" sz="1600" spc="-1" strike="noStrike">
                <a:solidFill>
                  <a:srgbClr val="000000"/>
                </a:solidFill>
                <a:latin typeface="Times New Roman"/>
                <a:ea typeface="Calibri"/>
              </a:rPr>
              <a:t>- открывается шлагбаум и автомобиль заезжает на парковку</a:t>
            </a:r>
            <a:endParaRPr b="0" lang="ru-RU" sz="1600" spc="-1" strike="noStrike">
              <a:latin typeface="Arial"/>
            </a:endParaRPr>
          </a:p>
          <a:p>
            <a:pPr>
              <a:lnSpc>
                <a:spcPct val="100000"/>
              </a:lnSpc>
            </a:pPr>
            <a:r>
              <a:rPr b="0" lang="ru-RU" sz="1600" spc="-1" strike="noStrike">
                <a:solidFill>
                  <a:srgbClr val="000000"/>
                </a:solidFill>
                <a:latin typeface="Times New Roman"/>
                <a:ea typeface="Calibri"/>
              </a:rPr>
              <a:t> </a:t>
            </a:r>
            <a:r>
              <a:rPr b="0" lang="ru-RU" sz="1600" spc="-1" strike="noStrike">
                <a:solidFill>
                  <a:srgbClr val="000000"/>
                </a:solidFill>
                <a:latin typeface="Times New Roman"/>
                <a:ea typeface="Calibri"/>
              </a:rPr>
              <a:t>- начинается отсчет времени</a:t>
            </a:r>
            <a:endParaRPr b="0" lang="ru-RU" sz="1600" spc="-1" strike="noStrike">
              <a:latin typeface="Arial"/>
            </a:endParaRPr>
          </a:p>
          <a:p>
            <a:pPr>
              <a:lnSpc>
                <a:spcPct val="100000"/>
              </a:lnSpc>
            </a:pPr>
            <a:r>
              <a:rPr b="0" lang="ru-RU" sz="1600" spc="-1" strike="noStrike">
                <a:solidFill>
                  <a:srgbClr val="000000"/>
                </a:solidFill>
                <a:latin typeface="Times New Roman"/>
                <a:ea typeface="Calibri"/>
              </a:rPr>
              <a:t>-  клиенты с абонементами после завершении парковки подъезжают сразу к выезду с парковки, где система, сверив данные, разрешает выезд и открывает шлагбаум</a:t>
            </a:r>
            <a:endParaRPr b="0" lang="ru-RU" sz="1600" spc="-1" strike="noStrike">
              <a:latin typeface="Arial"/>
            </a:endParaRPr>
          </a:p>
          <a:p>
            <a:pPr>
              <a:lnSpc>
                <a:spcPct val="100000"/>
              </a:lnSpc>
            </a:pPr>
            <a:r>
              <a:rPr b="0" lang="ru-RU" sz="1600" spc="-1" strike="noStrike">
                <a:solidFill>
                  <a:srgbClr val="000000"/>
                </a:solidFill>
                <a:latin typeface="Times New Roman"/>
                <a:ea typeface="Calibri"/>
              </a:rPr>
              <a:t>- новый клиент, после завершения парковки идет к паркомату для оплаты, на touchscreen мониторе вводит данные своего гос.номера, выбирает фото своего авто из предложенных, оплачивает согласно тарифам и далее едет к шлагбауму на выезд; на выезде система , сверив данные, разрешает выезд и открывает шлагбаум</a:t>
            </a:r>
            <a:endParaRPr b="0" lang="ru-RU" sz="1600" spc="-1" strike="noStrike">
              <a:latin typeface="Arial"/>
            </a:endParaRPr>
          </a:p>
          <a:p>
            <a:pPr>
              <a:lnSpc>
                <a:spcPct val="100000"/>
              </a:lnSpc>
            </a:pPr>
            <a:r>
              <a:rPr b="0" lang="ru-RU" sz="1600" spc="-1" strike="noStrike">
                <a:solidFill>
                  <a:srgbClr val="000000"/>
                </a:solidFill>
                <a:latin typeface="Times New Roman"/>
                <a:ea typeface="Calibri"/>
              </a:rPr>
              <a:t> </a:t>
            </a:r>
            <a:r>
              <a:rPr b="0" lang="ru-RU" sz="1600" spc="-1" strike="noStrike">
                <a:solidFill>
                  <a:srgbClr val="000000"/>
                </a:solidFill>
                <a:latin typeface="Times New Roman"/>
                <a:ea typeface="Calibri"/>
              </a:rPr>
              <a:t>- в случае нештатных ситуаций, клиент может вызвать по видеосвязи (через паркомат) оператора парковки и решить необходимые вопросы, при этом осуществляется аудио видеозапись переговоров</a:t>
            </a:r>
            <a:endParaRPr b="0" lang="ru-RU" sz="1600" spc="-1" strike="noStrike">
              <a:latin typeface="Arial"/>
            </a:endParaRPr>
          </a:p>
          <a:p>
            <a:pPr>
              <a:lnSpc>
                <a:spcPct val="100000"/>
              </a:lnSpc>
            </a:pPr>
            <a:r>
              <a:rPr b="0" lang="ru-RU" sz="1600" spc="-1" strike="noStrike">
                <a:solidFill>
                  <a:srgbClr val="000000"/>
                </a:solidFill>
                <a:latin typeface="Times New Roman"/>
                <a:ea typeface="Calibri"/>
              </a:rPr>
              <a:t> </a:t>
            </a:r>
            <a:r>
              <a:rPr b="0" lang="ru-RU" sz="1600" spc="-1" strike="noStrike">
                <a:solidFill>
                  <a:srgbClr val="000000"/>
                </a:solidFill>
                <a:latin typeface="Times New Roman"/>
                <a:ea typeface="Calibri"/>
              </a:rPr>
              <a:t>- у оператора парковки есть возможность удаленно управлять шлагбаумами в «ручном режиме», все действия оператора при этом записываются.</a:t>
            </a:r>
            <a:endParaRPr b="0" lang="ru-RU" sz="1600" spc="-1" strike="noStrike">
              <a:latin typeface="Arial"/>
            </a:endParaRPr>
          </a:p>
          <a:p>
            <a:pPr>
              <a:lnSpc>
                <a:spcPct val="100000"/>
              </a:lnSpc>
            </a:pPr>
            <a:r>
              <a:rPr b="1" lang="ru-RU" sz="1600" spc="-1" strike="noStrike">
                <a:solidFill>
                  <a:srgbClr val="000000"/>
                </a:solidFill>
                <a:latin typeface="Times New Roman"/>
                <a:ea typeface="Calibri"/>
              </a:rPr>
              <a:t>В системе предусмотрены различные автоматические сценарии управления въездом/выездом для исключения остановки работы парковки.</a:t>
            </a:r>
            <a:endParaRPr b="0" lang="ru-RU" sz="1600" spc="-1" strike="noStrike">
              <a:latin typeface="Arial"/>
            </a:endParaRPr>
          </a:p>
          <a:p>
            <a:pPr>
              <a:lnSpc>
                <a:spcPct val="100000"/>
              </a:lnSpc>
            </a:pPr>
            <a:r>
              <a:rPr b="0" lang="ru-RU" sz="1600" spc="-1" strike="noStrike">
                <a:solidFill>
                  <a:srgbClr val="000000"/>
                </a:solidFill>
                <a:latin typeface="Times New Roman"/>
                <a:ea typeface="Calibri"/>
              </a:rPr>
              <a:t>   </a:t>
            </a:r>
            <a:endParaRPr b="0" lang="ru-RU" sz="1600" spc="-1" strike="noStrike">
              <a:latin typeface="Arial"/>
            </a:endParaRPr>
          </a:p>
          <a:p>
            <a:pPr>
              <a:lnSpc>
                <a:spcPct val="100000"/>
              </a:lnSpc>
            </a:pPr>
            <a:endParaRPr b="0" lang="ru-RU" sz="1600" spc="-1" strike="noStrike">
              <a:latin typeface="Arial"/>
            </a:endParaRPr>
          </a:p>
          <a:p>
            <a:pPr>
              <a:lnSpc>
                <a:spcPct val="100000"/>
              </a:lnSpc>
            </a:pPr>
            <a:endParaRPr b="0" lang="ru-RU" sz="1600" spc="-1" strike="noStrike">
              <a:latin typeface="Arial"/>
            </a:endParaRPr>
          </a:p>
          <a:p>
            <a:pPr>
              <a:lnSpc>
                <a:spcPct val="100000"/>
              </a:lnSpc>
            </a:pPr>
            <a:endParaRPr b="0" lang="ru-RU" sz="1600" spc="-1" strike="noStrike">
              <a:latin typeface="Arial"/>
            </a:endParaRPr>
          </a:p>
          <a:p>
            <a:pPr>
              <a:lnSpc>
                <a:spcPct val="100000"/>
              </a:lnSpc>
            </a:pPr>
            <a:endParaRPr b="0" lang="ru-RU" sz="1600" spc="-1" strike="noStrike">
              <a:latin typeface="Arial"/>
            </a:endParaRPr>
          </a:p>
        </p:txBody>
      </p:sp>
      <p:pic>
        <p:nvPicPr>
          <p:cNvPr id="73" name="Рисунок 2" descr=""/>
          <p:cNvPicPr/>
          <p:nvPr/>
        </p:nvPicPr>
        <p:blipFill>
          <a:blip r:embed="rId1"/>
          <a:stretch/>
        </p:blipFill>
        <p:spPr>
          <a:xfrm>
            <a:off x="4482000" y="131760"/>
            <a:ext cx="3227760" cy="797400"/>
          </a:xfrm>
          <a:prstGeom prst="rect">
            <a:avLst/>
          </a:prstGeom>
          <a:ln>
            <a:noFill/>
          </a:ln>
        </p:spPr>
      </p:pic>
    </p:spTree>
  </p:cSld>
  <mc:AlternateContent>
    <mc:Choice Requires="p14">
      <p:transition spd="slow" p14:dur="2000"/>
    </mc:Choice>
    <mc:Fallback>
      <p:transition spd="slow"/>
    </mc:Fallback>
  </mc:AlternateContent>
  <p:timing>
    <p:tnLst>
      <p:par>
        <p:cTn id="7" dur="indefinite" restart="never" nodeType="tmRoot">
          <p:childTnLst>
            <p:seq>
              <p:cTn id="8" dur="indefinite"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4" name="CustomShape 1"/>
          <p:cNvSpPr/>
          <p:nvPr/>
        </p:nvSpPr>
        <p:spPr>
          <a:xfrm>
            <a:off x="0" y="123840"/>
            <a:ext cx="12191760" cy="804960"/>
          </a:xfrm>
          <a:prstGeom prst="rect">
            <a:avLst/>
          </a:prstGeom>
          <a:gradFill rotWithShape="0">
            <a:gsLst>
              <a:gs pos="0">
                <a:srgbClr val="3006a6"/>
              </a:gs>
              <a:gs pos="31000">
                <a:srgbClr val="31d6e3"/>
              </a:gs>
              <a:gs pos="65000">
                <a:srgbClr val="31d6e3"/>
              </a:gs>
              <a:gs pos="100000">
                <a:srgbClr val="de0be3"/>
              </a:gs>
            </a:gsLst>
            <a:lin ang="0"/>
          </a:gradFill>
          <a:ln>
            <a:noFill/>
          </a:ln>
          <a:effectLst>
            <a:outerShdw algn="tl" blurRad="50800" dir="2700000" dist="37674"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sp>
      <p:sp>
        <p:nvSpPr>
          <p:cNvPr id="75" name="CustomShape 2"/>
          <p:cNvSpPr/>
          <p:nvPr/>
        </p:nvSpPr>
        <p:spPr>
          <a:xfrm>
            <a:off x="0" y="6095880"/>
            <a:ext cx="12191760" cy="761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76" name="CustomShape 3"/>
          <p:cNvSpPr/>
          <p:nvPr/>
        </p:nvSpPr>
        <p:spPr>
          <a:xfrm>
            <a:off x="321120" y="317520"/>
            <a:ext cx="2566440" cy="395640"/>
          </a:xfrm>
          <a:prstGeom prst="rect">
            <a:avLst/>
          </a:prstGeom>
          <a:noFill/>
          <a:ln>
            <a:noFill/>
          </a:ln>
        </p:spPr>
        <p:style>
          <a:lnRef idx="0"/>
          <a:fillRef idx="0"/>
          <a:effectRef idx="0"/>
          <a:fontRef idx="minor"/>
        </p:style>
        <p:txBody>
          <a:bodyPr lIns="90000" rIns="90000" tIns="45000" bIns="45000" anchor="ctr">
            <a:spAutoFit/>
          </a:bodyPr>
          <a:p>
            <a:pPr>
              <a:lnSpc>
                <a:spcPct val="100000"/>
              </a:lnSpc>
              <a:spcBef>
                <a:spcPts val="601"/>
              </a:spcBef>
              <a:spcAft>
                <a:spcPts val="601"/>
              </a:spcAft>
            </a:pPr>
            <a:r>
              <a:rPr b="0" lang="ru-RU" sz="2000" spc="-1" strike="noStrike">
                <a:solidFill>
                  <a:srgbClr val="ffffff"/>
                </a:solidFill>
                <a:latin typeface="Times New Roman"/>
                <a:ea typeface="微软雅黑"/>
              </a:rPr>
              <a:t>Преимущества</a:t>
            </a:r>
            <a:endParaRPr b="0" lang="ru-RU" sz="2000" spc="-1" strike="noStrike">
              <a:latin typeface="Arial"/>
            </a:endParaRPr>
          </a:p>
        </p:txBody>
      </p:sp>
      <p:sp>
        <p:nvSpPr>
          <p:cNvPr id="77" name="CustomShape 4"/>
          <p:cNvSpPr/>
          <p:nvPr/>
        </p:nvSpPr>
        <p:spPr>
          <a:xfrm>
            <a:off x="0" y="1044000"/>
            <a:ext cx="12191760" cy="604800"/>
          </a:xfrm>
          <a:prstGeom prst="rect">
            <a:avLst/>
          </a:prstGeom>
          <a:noFill/>
          <a:ln>
            <a:noFill/>
          </a:ln>
        </p:spPr>
        <p:style>
          <a:lnRef idx="0"/>
          <a:fillRef idx="0"/>
          <a:effectRef idx="0"/>
          <a:fontRef idx="minor"/>
        </p:style>
      </p:sp>
      <p:sp>
        <p:nvSpPr>
          <p:cNvPr id="78" name="CustomShape 5"/>
          <p:cNvSpPr/>
          <p:nvPr/>
        </p:nvSpPr>
        <p:spPr>
          <a:xfrm>
            <a:off x="0" y="997920"/>
            <a:ext cx="12191760" cy="36468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ru-RU" sz="1800" spc="-1" strike="noStrike">
                <a:solidFill>
                  <a:srgbClr val="000000"/>
                </a:solidFill>
                <a:latin typeface="Times New Roman"/>
              </a:rPr>
              <a:t>Преимущества парковочного оборудования компании ТатКом </a:t>
            </a:r>
            <a:endParaRPr b="0" lang="ru-RU" sz="1800" spc="-1" strike="noStrike">
              <a:latin typeface="Arial"/>
            </a:endParaRPr>
          </a:p>
        </p:txBody>
      </p:sp>
      <p:sp>
        <p:nvSpPr>
          <p:cNvPr id="79" name="CustomShape 6"/>
          <p:cNvSpPr/>
          <p:nvPr/>
        </p:nvSpPr>
        <p:spPr>
          <a:xfrm>
            <a:off x="248760" y="1346760"/>
            <a:ext cx="11668320" cy="544428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ru-RU" sz="1600" spc="-1" strike="noStrike">
                <a:solidFill>
                  <a:srgbClr val="000000"/>
                </a:solidFill>
                <a:latin typeface="Times New Roman"/>
                <a:ea typeface="Calibri"/>
              </a:rPr>
              <a:t>	</a:t>
            </a:r>
            <a:r>
              <a:rPr b="0" lang="ru-RU" sz="1600" spc="-1" strike="noStrike">
                <a:solidFill>
                  <a:srgbClr val="000000"/>
                </a:solidFill>
                <a:latin typeface="Times New Roman"/>
                <a:ea typeface="Calibri"/>
              </a:rPr>
              <a:t>Минимальный набор компонентов – шлагбаумы, камеры распознавания номеров и паркоматы – обеспечивают полностью автоматический режим работы парковки. Это позволяет значительно сократить первоначальные затраты на организацию парковочного пространства и уменьшить стоимость обслуживания в дальнейшей работе, т.к. из процесса обслуживания исключается необходимость пополнения расходными материалами: термолента,  карточки с магнитной полосой, карточки RFID…</a:t>
            </a:r>
            <a:endParaRPr b="0" lang="ru-RU" sz="1600" spc="-1" strike="noStrike">
              <a:latin typeface="Arial"/>
            </a:endParaRPr>
          </a:p>
          <a:p>
            <a:pPr>
              <a:lnSpc>
                <a:spcPct val="100000"/>
              </a:lnSpc>
            </a:pPr>
            <a:r>
              <a:rPr b="0" lang="ru-RU" sz="1600" spc="-1" strike="noStrike">
                <a:solidFill>
                  <a:srgbClr val="000000"/>
                </a:solidFill>
                <a:latin typeface="Times New Roman"/>
                <a:ea typeface="Calibri"/>
              </a:rPr>
              <a:t>Количество обслуживающего персонала можно уменьшить, а все отношения с клиентами возложить на Оператора (по видеосвязи через Паркомат), который может обслуживать несколько парковок одновременно.</a:t>
            </a:r>
            <a:endParaRPr b="0" lang="ru-RU" sz="1600" spc="-1" strike="noStrike">
              <a:latin typeface="Arial"/>
            </a:endParaRPr>
          </a:p>
          <a:p>
            <a:pPr>
              <a:lnSpc>
                <a:spcPct val="100000"/>
              </a:lnSpc>
            </a:pPr>
            <a:r>
              <a:rPr b="0" lang="ru-RU" sz="1600" spc="-1" strike="noStrike">
                <a:solidFill>
                  <a:srgbClr val="000000"/>
                </a:solidFill>
                <a:latin typeface="Times New Roman"/>
                <a:ea typeface="Calibri"/>
              </a:rPr>
              <a:t>	</a:t>
            </a:r>
            <a:r>
              <a:rPr b="0" lang="ru-RU" sz="1600" spc="-1" strike="noStrike">
                <a:solidFill>
                  <a:srgbClr val="000000"/>
                </a:solidFill>
                <a:latin typeface="Times New Roman"/>
                <a:ea typeface="Calibri"/>
              </a:rPr>
              <a:t>Надежность работы парковочного оборудования и всей системы в целом повышает отсутствие принтеров печати штрихкодов, протяжных или подающих механизмов во въездных или выездных стойках. Одновременно с этим, отсутствие индукционных петель (применяются обычно для корректной работы шлагбаумов) упрощает монтаж системы (и уменьшают его стоимость), а также, в дальнейшем, исключают затраты на восстановление этих петель в случае повреждения дорожного покрытия. </a:t>
            </a:r>
            <a:endParaRPr b="0" lang="ru-RU" sz="1600" spc="-1" strike="noStrike">
              <a:latin typeface="Arial"/>
            </a:endParaRPr>
          </a:p>
          <a:p>
            <a:pPr>
              <a:lnSpc>
                <a:spcPct val="100000"/>
              </a:lnSpc>
            </a:pPr>
            <a:r>
              <a:rPr b="0" lang="ru-RU" sz="1600" spc="-1" strike="noStrike">
                <a:solidFill>
                  <a:srgbClr val="000000"/>
                </a:solidFill>
                <a:latin typeface="Times New Roman"/>
                <a:ea typeface="Calibri"/>
              </a:rPr>
              <a:t>	</a:t>
            </a:r>
            <a:r>
              <a:rPr b="0" lang="ru-RU" sz="1600" spc="-1" strike="noStrike">
                <a:solidFill>
                  <a:srgbClr val="000000"/>
                </a:solidFill>
                <a:latin typeface="Times New Roman"/>
                <a:ea typeface="Calibri"/>
              </a:rPr>
              <a:t>Парковочная система, построенная на интеллектуальной видео аналитике обеспечивает дополнительный комфорт для автомобилистов: нет необходимости опускать боковое стекло или открывать дверь на въезде или выезде парковки (особенно актуально в непогоду) для того чтобы получить карточку или чек и, соответственно, вернуть карточку или просканировать штрихкод. Конструктивные особенности транспортного средства, въезжающего на парковку, например, высота, «правый» или «левый» руль уже значения не имеют – зачастую водителям автомобилей с правым рулем или водителям автобусов приходится выходить из-за руля для получения карточки или билета.</a:t>
            </a:r>
            <a:endParaRPr b="0" lang="ru-RU" sz="1600" spc="-1" strike="noStrike">
              <a:latin typeface="Arial"/>
            </a:endParaRPr>
          </a:p>
          <a:p>
            <a:pPr>
              <a:lnSpc>
                <a:spcPct val="100000"/>
              </a:lnSpc>
            </a:pPr>
            <a:endParaRPr b="0" lang="ru-RU" sz="1600" spc="-1" strike="noStrike">
              <a:latin typeface="Arial"/>
            </a:endParaRPr>
          </a:p>
          <a:p>
            <a:pPr>
              <a:lnSpc>
                <a:spcPct val="100000"/>
              </a:lnSpc>
            </a:pPr>
            <a:endParaRPr b="0" lang="ru-RU" sz="1600" spc="-1" strike="noStrike">
              <a:latin typeface="Arial"/>
            </a:endParaRPr>
          </a:p>
          <a:p>
            <a:pPr>
              <a:lnSpc>
                <a:spcPct val="100000"/>
              </a:lnSpc>
            </a:pPr>
            <a:endParaRPr b="0" lang="ru-RU" sz="1600" spc="-1" strike="noStrike">
              <a:latin typeface="Arial"/>
            </a:endParaRPr>
          </a:p>
          <a:p>
            <a:pPr>
              <a:lnSpc>
                <a:spcPct val="100000"/>
              </a:lnSpc>
            </a:pPr>
            <a:endParaRPr b="0" lang="ru-RU" sz="1600" spc="-1" strike="noStrike">
              <a:latin typeface="Arial"/>
            </a:endParaRPr>
          </a:p>
          <a:p>
            <a:pPr>
              <a:lnSpc>
                <a:spcPct val="100000"/>
              </a:lnSpc>
            </a:pPr>
            <a:endParaRPr b="0" lang="ru-RU" sz="1600" spc="-1" strike="noStrike">
              <a:latin typeface="Arial"/>
            </a:endParaRPr>
          </a:p>
          <a:p>
            <a:pPr>
              <a:lnSpc>
                <a:spcPct val="100000"/>
              </a:lnSpc>
            </a:pPr>
            <a:endParaRPr b="0" lang="ru-RU" sz="1600" spc="-1" strike="noStrike">
              <a:latin typeface="Arial"/>
            </a:endParaRPr>
          </a:p>
        </p:txBody>
      </p:sp>
      <p:pic>
        <p:nvPicPr>
          <p:cNvPr id="80" name="Рисунок 2" descr=""/>
          <p:cNvPicPr/>
          <p:nvPr/>
        </p:nvPicPr>
        <p:blipFill>
          <a:blip r:embed="rId1"/>
          <a:stretch/>
        </p:blipFill>
        <p:spPr>
          <a:xfrm>
            <a:off x="4482000" y="131760"/>
            <a:ext cx="3227760" cy="797400"/>
          </a:xfrm>
          <a:prstGeom prst="rect">
            <a:avLst/>
          </a:prstGeom>
          <a:ln>
            <a:noFill/>
          </a:ln>
        </p:spPr>
      </p:pic>
    </p:spTree>
  </p:cSld>
  <mc:AlternateContent>
    <mc:Choice Requires="p14">
      <p:transition spd="slow" p14:dur="2000"/>
    </mc:Choice>
    <mc:Fallback>
      <p:transition spd="slow"/>
    </mc:Fallback>
  </mc:AlternateContent>
  <p:timing>
    <p:tnLst>
      <p:par>
        <p:cTn id="9" dur="indefinite" restart="never" nodeType="tmRoot">
          <p:childTnLst>
            <p:seq>
              <p:cTn id="10" dur="indefinite"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1" name="CustomShape 1"/>
          <p:cNvSpPr/>
          <p:nvPr/>
        </p:nvSpPr>
        <p:spPr>
          <a:xfrm>
            <a:off x="0" y="123840"/>
            <a:ext cx="12191760" cy="804960"/>
          </a:xfrm>
          <a:prstGeom prst="rect">
            <a:avLst/>
          </a:prstGeom>
          <a:gradFill rotWithShape="0">
            <a:gsLst>
              <a:gs pos="0">
                <a:srgbClr val="3006a6"/>
              </a:gs>
              <a:gs pos="31000">
                <a:srgbClr val="31d6e3"/>
              </a:gs>
              <a:gs pos="65000">
                <a:srgbClr val="31d6e3"/>
              </a:gs>
              <a:gs pos="100000">
                <a:srgbClr val="de0be3"/>
              </a:gs>
            </a:gsLst>
            <a:lin ang="0"/>
          </a:gradFill>
          <a:ln>
            <a:noFill/>
          </a:ln>
          <a:effectLst>
            <a:outerShdw algn="tl" blurRad="50800" dir="2700000" dist="37674"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sp>
      <p:sp>
        <p:nvSpPr>
          <p:cNvPr id="82" name="CustomShape 2"/>
          <p:cNvSpPr/>
          <p:nvPr/>
        </p:nvSpPr>
        <p:spPr>
          <a:xfrm>
            <a:off x="0" y="6095880"/>
            <a:ext cx="12191760" cy="761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83" name="CustomShape 3"/>
          <p:cNvSpPr/>
          <p:nvPr/>
        </p:nvSpPr>
        <p:spPr>
          <a:xfrm>
            <a:off x="0" y="1044000"/>
            <a:ext cx="12191760" cy="604800"/>
          </a:xfrm>
          <a:prstGeom prst="rect">
            <a:avLst/>
          </a:prstGeom>
          <a:noFill/>
          <a:ln>
            <a:noFill/>
          </a:ln>
        </p:spPr>
        <p:style>
          <a:lnRef idx="0"/>
          <a:fillRef idx="0"/>
          <a:effectRef idx="0"/>
          <a:fontRef idx="minor"/>
        </p:style>
      </p:sp>
      <p:sp>
        <p:nvSpPr>
          <p:cNvPr id="84" name="CustomShape 4"/>
          <p:cNvSpPr/>
          <p:nvPr/>
        </p:nvSpPr>
        <p:spPr>
          <a:xfrm>
            <a:off x="0" y="997920"/>
            <a:ext cx="12191760" cy="36468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ru-RU" sz="1800" spc="-1" strike="noStrike">
                <a:solidFill>
                  <a:srgbClr val="000000"/>
                </a:solidFill>
                <a:latin typeface="Times New Roman"/>
              </a:rPr>
              <a:t>Шлагбаум</a:t>
            </a:r>
            <a:endParaRPr b="0" lang="ru-RU" sz="1800" spc="-1" strike="noStrike">
              <a:latin typeface="Arial"/>
            </a:endParaRPr>
          </a:p>
        </p:txBody>
      </p:sp>
      <p:sp>
        <p:nvSpPr>
          <p:cNvPr id="85" name="CustomShape 5"/>
          <p:cNvSpPr/>
          <p:nvPr/>
        </p:nvSpPr>
        <p:spPr>
          <a:xfrm>
            <a:off x="4885200" y="1764360"/>
            <a:ext cx="6353640" cy="179388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ru-RU" sz="1600" spc="-1" strike="noStrike">
                <a:solidFill>
                  <a:srgbClr val="000000"/>
                </a:solidFill>
                <a:latin typeface="Times New Roman"/>
                <a:ea typeface="Calibri"/>
              </a:rPr>
              <a:t>	</a:t>
            </a:r>
            <a:r>
              <a:rPr b="0" lang="ru-RU" sz="1600" spc="-1" strike="noStrike">
                <a:solidFill>
                  <a:srgbClr val="000000"/>
                </a:solidFill>
                <a:latin typeface="Times New Roman"/>
                <a:ea typeface="Calibri"/>
              </a:rPr>
              <a:t>Расчитан на эксплуатацию в полном температурном диапазоне  -</a:t>
            </a:r>
            <a:r>
              <a:rPr b="0" lang="ru-RU" sz="1600" spc="-1" strike="noStrike">
                <a:solidFill>
                  <a:srgbClr val="000000"/>
                </a:solidFill>
                <a:latin typeface="Times New Roman"/>
                <a:ea typeface="Calibri"/>
              </a:rPr>
              <a:t>	</a:t>
            </a:r>
            <a:r>
              <a:rPr b="0" lang="ru-RU" sz="1600" spc="-1" strike="noStrike">
                <a:solidFill>
                  <a:srgbClr val="000000"/>
                </a:solidFill>
                <a:latin typeface="Times New Roman"/>
                <a:ea typeface="Calibri"/>
              </a:rPr>
              <a:t>- 40…+55 град.</a:t>
            </a:r>
            <a:endParaRPr b="0" lang="ru-RU" sz="1600" spc="-1" strike="noStrike">
              <a:latin typeface="Arial"/>
            </a:endParaRPr>
          </a:p>
          <a:p>
            <a:pPr>
              <a:lnSpc>
                <a:spcPct val="100000"/>
              </a:lnSpc>
            </a:pPr>
            <a:r>
              <a:rPr b="1" lang="ru-RU" sz="1600" spc="-1" strike="noStrike">
                <a:solidFill>
                  <a:srgbClr val="000000"/>
                </a:solidFill>
                <a:latin typeface="Times New Roman"/>
                <a:ea typeface="Calibri"/>
              </a:rPr>
              <a:t>	</a:t>
            </a:r>
            <a:r>
              <a:rPr b="0" lang="ru-RU" sz="1600" spc="-1" strike="noStrike">
                <a:solidFill>
                  <a:srgbClr val="000000"/>
                </a:solidFill>
                <a:latin typeface="Times New Roman"/>
                <a:ea typeface="Calibri"/>
              </a:rPr>
              <a:t>Интенсивность эксплуатации - 70%</a:t>
            </a:r>
            <a:endParaRPr b="0" lang="ru-RU" sz="1600" spc="-1" strike="noStrike">
              <a:latin typeface="Arial"/>
            </a:endParaRPr>
          </a:p>
          <a:p>
            <a:pPr>
              <a:lnSpc>
                <a:spcPct val="100000"/>
              </a:lnSpc>
            </a:pPr>
            <a:r>
              <a:rPr b="0" lang="ru-RU" sz="1600" spc="-1" strike="noStrike">
                <a:solidFill>
                  <a:srgbClr val="000000"/>
                </a:solidFill>
                <a:latin typeface="Times New Roman"/>
                <a:ea typeface="Calibri"/>
              </a:rPr>
              <a:t>	</a:t>
            </a:r>
            <a:r>
              <a:rPr b="0" lang="ru-RU" sz="1600" spc="-1" strike="noStrike">
                <a:solidFill>
                  <a:srgbClr val="000000"/>
                </a:solidFill>
                <a:latin typeface="Times New Roman"/>
                <a:ea typeface="Calibri"/>
              </a:rPr>
              <a:t>Работа с встроенными ультразвуковыми датчиками </a:t>
            </a:r>
            <a:endParaRPr b="0" lang="ru-RU" sz="1600" spc="-1" strike="noStrike">
              <a:latin typeface="Arial"/>
            </a:endParaRPr>
          </a:p>
          <a:p>
            <a:pPr>
              <a:lnSpc>
                <a:spcPct val="100000"/>
              </a:lnSpc>
            </a:pPr>
            <a:r>
              <a:rPr b="0" lang="ru-RU" sz="1600" spc="-1" strike="noStrike">
                <a:solidFill>
                  <a:srgbClr val="000000"/>
                </a:solidFill>
                <a:latin typeface="Times New Roman"/>
                <a:ea typeface="Calibri"/>
              </a:rPr>
              <a:t>	</a:t>
            </a:r>
            <a:r>
              <a:rPr b="0" lang="ru-RU" sz="1600" spc="-1" strike="noStrike">
                <a:solidFill>
                  <a:srgbClr val="000000"/>
                </a:solidFill>
                <a:latin typeface="Times New Roman"/>
                <a:ea typeface="Calibri"/>
              </a:rPr>
              <a:t>Подключение светофоров</a:t>
            </a:r>
            <a:endParaRPr b="0" lang="ru-RU" sz="1600" spc="-1" strike="noStrike">
              <a:latin typeface="Arial"/>
            </a:endParaRPr>
          </a:p>
          <a:p>
            <a:pPr>
              <a:lnSpc>
                <a:spcPct val="100000"/>
              </a:lnSpc>
            </a:pPr>
            <a:r>
              <a:rPr b="0" lang="ru-RU" sz="1600" spc="-1" strike="noStrike">
                <a:solidFill>
                  <a:srgbClr val="000000"/>
                </a:solidFill>
                <a:latin typeface="Times New Roman"/>
                <a:ea typeface="Calibri"/>
              </a:rPr>
              <a:t>	</a:t>
            </a:r>
            <a:endParaRPr b="0" lang="ru-RU" sz="1600" spc="-1" strike="noStrike">
              <a:latin typeface="Arial"/>
            </a:endParaRPr>
          </a:p>
          <a:p>
            <a:pPr>
              <a:lnSpc>
                <a:spcPct val="100000"/>
              </a:lnSpc>
            </a:pPr>
            <a:endParaRPr b="0" lang="ru-RU" sz="1600" spc="-1" strike="noStrike">
              <a:latin typeface="Arial"/>
            </a:endParaRPr>
          </a:p>
        </p:txBody>
      </p:sp>
      <p:pic>
        <p:nvPicPr>
          <p:cNvPr id="86" name="Рисунок 2" descr=""/>
          <p:cNvPicPr/>
          <p:nvPr/>
        </p:nvPicPr>
        <p:blipFill>
          <a:blip r:embed="rId1"/>
          <a:stretch/>
        </p:blipFill>
        <p:spPr>
          <a:xfrm>
            <a:off x="4482000" y="131760"/>
            <a:ext cx="3227760" cy="797400"/>
          </a:xfrm>
          <a:prstGeom prst="rect">
            <a:avLst/>
          </a:prstGeom>
          <a:ln>
            <a:noFill/>
          </a:ln>
        </p:spPr>
      </p:pic>
      <p:sp>
        <p:nvSpPr>
          <p:cNvPr id="87" name="CustomShape 6"/>
          <p:cNvSpPr/>
          <p:nvPr/>
        </p:nvSpPr>
        <p:spPr>
          <a:xfrm>
            <a:off x="248760" y="328320"/>
            <a:ext cx="2566440" cy="395640"/>
          </a:xfrm>
          <a:prstGeom prst="rect">
            <a:avLst/>
          </a:prstGeom>
          <a:noFill/>
          <a:ln>
            <a:noFill/>
          </a:ln>
        </p:spPr>
        <p:style>
          <a:lnRef idx="0"/>
          <a:fillRef idx="0"/>
          <a:effectRef idx="0"/>
          <a:fontRef idx="minor"/>
        </p:style>
        <p:txBody>
          <a:bodyPr lIns="90000" rIns="90000" tIns="45000" bIns="45000" anchor="ctr">
            <a:spAutoFit/>
          </a:bodyPr>
          <a:p>
            <a:pPr>
              <a:lnSpc>
                <a:spcPct val="100000"/>
              </a:lnSpc>
              <a:spcBef>
                <a:spcPts val="601"/>
              </a:spcBef>
              <a:spcAft>
                <a:spcPts val="601"/>
              </a:spcAft>
            </a:pPr>
            <a:r>
              <a:rPr b="0" lang="ru-RU" sz="2000" spc="-1" strike="noStrike">
                <a:solidFill>
                  <a:srgbClr val="ffffff"/>
                </a:solidFill>
                <a:latin typeface="Times New Roman"/>
                <a:ea typeface="微软雅黑"/>
              </a:rPr>
              <a:t>Обзор оборудования</a:t>
            </a:r>
            <a:endParaRPr b="0" lang="ru-RU" sz="2000" spc="-1" strike="noStrike">
              <a:latin typeface="Arial"/>
            </a:endParaRPr>
          </a:p>
        </p:txBody>
      </p:sp>
      <p:pic>
        <p:nvPicPr>
          <p:cNvPr id="88" name="Рисунок 5" descr=""/>
          <p:cNvPicPr/>
          <p:nvPr/>
        </p:nvPicPr>
        <p:blipFill>
          <a:blip r:embed="rId2"/>
          <a:stretch/>
        </p:blipFill>
        <p:spPr>
          <a:xfrm>
            <a:off x="4885200" y="3849840"/>
            <a:ext cx="1361880" cy="1807920"/>
          </a:xfrm>
          <a:prstGeom prst="rect">
            <a:avLst/>
          </a:prstGeom>
          <a:ln>
            <a:noFill/>
          </a:ln>
        </p:spPr>
      </p:pic>
      <p:pic>
        <p:nvPicPr>
          <p:cNvPr id="89" name="Рисунок 14" descr=""/>
          <p:cNvPicPr/>
          <p:nvPr/>
        </p:nvPicPr>
        <p:blipFill>
          <a:blip r:embed="rId3"/>
          <a:stretch/>
        </p:blipFill>
        <p:spPr>
          <a:xfrm>
            <a:off x="248760" y="1571040"/>
            <a:ext cx="4320720" cy="4320720"/>
          </a:xfrm>
          <a:prstGeom prst="rect">
            <a:avLst/>
          </a:prstGeom>
          <a:ln>
            <a:noFill/>
          </a:ln>
        </p:spPr>
      </p:pic>
    </p:spTree>
  </p:cSld>
  <mc:AlternateContent>
    <mc:Choice Requires="p14">
      <p:transition spd="slow" p14:dur="2000"/>
    </mc:Choice>
    <mc:Fallback>
      <p:transition spd="slow"/>
    </mc:Fallback>
  </mc:AlternateContent>
  <p:timing>
    <p:tnLst>
      <p:par>
        <p:cTn id="11" dur="indefinite" restart="never" nodeType="tmRoot">
          <p:childTnLst>
            <p:seq>
              <p:cTn id="12" dur="indefinite"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0" name="CustomShape 1"/>
          <p:cNvSpPr/>
          <p:nvPr/>
        </p:nvSpPr>
        <p:spPr>
          <a:xfrm>
            <a:off x="0" y="123840"/>
            <a:ext cx="12191760" cy="804960"/>
          </a:xfrm>
          <a:prstGeom prst="rect">
            <a:avLst/>
          </a:prstGeom>
          <a:gradFill rotWithShape="0">
            <a:gsLst>
              <a:gs pos="0">
                <a:srgbClr val="3006a6"/>
              </a:gs>
              <a:gs pos="31000">
                <a:srgbClr val="31d6e3"/>
              </a:gs>
              <a:gs pos="65000">
                <a:srgbClr val="31d6e3"/>
              </a:gs>
              <a:gs pos="100000">
                <a:srgbClr val="de0be3"/>
              </a:gs>
            </a:gsLst>
            <a:lin ang="0"/>
          </a:gradFill>
          <a:ln>
            <a:noFill/>
          </a:ln>
          <a:effectLst>
            <a:outerShdw algn="tl" blurRad="50800" dir="2700000" dist="37674"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sp>
      <p:sp>
        <p:nvSpPr>
          <p:cNvPr id="91" name="CustomShape 2"/>
          <p:cNvSpPr/>
          <p:nvPr/>
        </p:nvSpPr>
        <p:spPr>
          <a:xfrm>
            <a:off x="0" y="6095880"/>
            <a:ext cx="12191760" cy="761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92" name="CustomShape 3"/>
          <p:cNvSpPr/>
          <p:nvPr/>
        </p:nvSpPr>
        <p:spPr>
          <a:xfrm>
            <a:off x="0" y="1044000"/>
            <a:ext cx="12191760" cy="604800"/>
          </a:xfrm>
          <a:prstGeom prst="rect">
            <a:avLst/>
          </a:prstGeom>
          <a:noFill/>
          <a:ln>
            <a:noFill/>
          </a:ln>
        </p:spPr>
        <p:style>
          <a:lnRef idx="0"/>
          <a:fillRef idx="0"/>
          <a:effectRef idx="0"/>
          <a:fontRef idx="minor"/>
        </p:style>
      </p:sp>
      <p:sp>
        <p:nvSpPr>
          <p:cNvPr id="93" name="CustomShape 4"/>
          <p:cNvSpPr/>
          <p:nvPr/>
        </p:nvSpPr>
        <p:spPr>
          <a:xfrm>
            <a:off x="0" y="997920"/>
            <a:ext cx="12191760" cy="36468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ru-RU" sz="1800" spc="-1" strike="noStrike">
                <a:solidFill>
                  <a:srgbClr val="000000"/>
                </a:solidFill>
                <a:latin typeface="Times New Roman"/>
              </a:rPr>
              <a:t>Автоматический Терминал Оплаты - Паркомат</a:t>
            </a:r>
            <a:endParaRPr b="0" lang="ru-RU" sz="1800" spc="-1" strike="noStrike">
              <a:latin typeface="Arial"/>
            </a:endParaRPr>
          </a:p>
        </p:txBody>
      </p:sp>
      <p:sp>
        <p:nvSpPr>
          <p:cNvPr id="94" name="CustomShape 5"/>
          <p:cNvSpPr/>
          <p:nvPr/>
        </p:nvSpPr>
        <p:spPr>
          <a:xfrm>
            <a:off x="248760" y="1346760"/>
            <a:ext cx="5202360" cy="33372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ru-RU" sz="1600" spc="-1" strike="noStrike">
                <a:solidFill>
                  <a:srgbClr val="000000"/>
                </a:solidFill>
                <a:latin typeface="Times New Roman"/>
                <a:ea typeface="Calibri"/>
              </a:rPr>
              <a:t>	</a:t>
            </a:r>
            <a:endParaRPr b="0" lang="ru-RU" sz="1600" spc="-1" strike="noStrike">
              <a:latin typeface="Arial"/>
            </a:endParaRPr>
          </a:p>
        </p:txBody>
      </p:sp>
      <p:pic>
        <p:nvPicPr>
          <p:cNvPr id="95" name="Рисунок 2" descr=""/>
          <p:cNvPicPr/>
          <p:nvPr/>
        </p:nvPicPr>
        <p:blipFill>
          <a:blip r:embed="rId1"/>
          <a:stretch/>
        </p:blipFill>
        <p:spPr>
          <a:xfrm>
            <a:off x="4482000" y="131760"/>
            <a:ext cx="3227760" cy="797400"/>
          </a:xfrm>
          <a:prstGeom prst="rect">
            <a:avLst/>
          </a:prstGeom>
          <a:ln>
            <a:noFill/>
          </a:ln>
        </p:spPr>
      </p:pic>
      <p:sp>
        <p:nvSpPr>
          <p:cNvPr id="96" name="CustomShape 6"/>
          <p:cNvSpPr/>
          <p:nvPr/>
        </p:nvSpPr>
        <p:spPr>
          <a:xfrm>
            <a:off x="3048120" y="1726200"/>
            <a:ext cx="8590320" cy="420516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ru-RU" sz="1800" spc="-1" strike="noStrike">
                <a:solidFill>
                  <a:srgbClr val="000000"/>
                </a:solidFill>
                <a:latin typeface="Times New Roman"/>
              </a:rPr>
              <a:t>Содержит в своем составе:</a:t>
            </a:r>
            <a:endParaRPr b="0" lang="ru-RU" sz="1800" spc="-1" strike="noStrike">
              <a:latin typeface="Arial"/>
            </a:endParaRPr>
          </a:p>
          <a:p>
            <a:pPr>
              <a:lnSpc>
                <a:spcPct val="100000"/>
              </a:lnSpc>
            </a:pPr>
            <a:r>
              <a:rPr b="0" lang="ru-RU" sz="1800" spc="-1" strike="noStrike">
                <a:solidFill>
                  <a:srgbClr val="000000"/>
                </a:solidFill>
                <a:latin typeface="Times New Roman"/>
              </a:rPr>
              <a:t> </a:t>
            </a:r>
            <a:r>
              <a:rPr b="0" lang="ru-RU" sz="1800" spc="-1" strike="noStrike">
                <a:solidFill>
                  <a:srgbClr val="000000"/>
                </a:solidFill>
                <a:latin typeface="Times New Roman"/>
              </a:rPr>
              <a:t>- Сервер управления Парковкой</a:t>
            </a:r>
            <a:endParaRPr b="0" lang="ru-RU" sz="1800" spc="-1" strike="noStrike">
              <a:latin typeface="Arial"/>
            </a:endParaRPr>
          </a:p>
          <a:p>
            <a:pPr>
              <a:lnSpc>
                <a:spcPct val="100000"/>
              </a:lnSpc>
            </a:pPr>
            <a:r>
              <a:rPr b="0" lang="ru-RU" sz="1800" spc="-1" strike="noStrike">
                <a:solidFill>
                  <a:srgbClr val="000000"/>
                </a:solidFill>
                <a:latin typeface="Times New Roman"/>
              </a:rPr>
              <a:t> </a:t>
            </a:r>
            <a:r>
              <a:rPr b="0" lang="ru-RU" sz="1800" spc="-1" strike="noStrike">
                <a:solidFill>
                  <a:srgbClr val="000000"/>
                </a:solidFill>
                <a:latin typeface="Times New Roman"/>
              </a:rPr>
              <a:t>- Touch screen монитор</a:t>
            </a:r>
            <a:endParaRPr b="0" lang="ru-RU" sz="1800" spc="-1" strike="noStrike">
              <a:latin typeface="Arial"/>
            </a:endParaRPr>
          </a:p>
          <a:p>
            <a:pPr>
              <a:lnSpc>
                <a:spcPct val="100000"/>
              </a:lnSpc>
            </a:pPr>
            <a:r>
              <a:rPr b="0" lang="ru-RU" sz="1800" spc="-1" strike="noStrike">
                <a:solidFill>
                  <a:srgbClr val="000000"/>
                </a:solidFill>
                <a:latin typeface="Times New Roman"/>
              </a:rPr>
              <a:t> </a:t>
            </a:r>
            <a:r>
              <a:rPr b="0" lang="ru-RU" sz="1800" spc="-1" strike="noStrike">
                <a:solidFill>
                  <a:srgbClr val="000000"/>
                </a:solidFill>
                <a:latin typeface="Times New Roman"/>
              </a:rPr>
              <a:t>- Наличная оплата (купюры, монеты), сдача (купюры, монеты)</a:t>
            </a:r>
            <a:r>
              <a:rPr b="1" lang="ru-RU" sz="1800" spc="-1" strike="noStrike">
                <a:solidFill>
                  <a:srgbClr val="ff0000"/>
                </a:solidFill>
                <a:latin typeface="Times New Roman"/>
              </a:rPr>
              <a:t>**</a:t>
            </a:r>
            <a:endParaRPr b="0" lang="ru-RU" sz="1800" spc="-1" strike="noStrike">
              <a:latin typeface="Arial"/>
            </a:endParaRPr>
          </a:p>
          <a:p>
            <a:pPr>
              <a:lnSpc>
                <a:spcPct val="100000"/>
              </a:lnSpc>
            </a:pPr>
            <a:r>
              <a:rPr b="0" lang="ru-RU" sz="1800" spc="-1" strike="noStrike">
                <a:solidFill>
                  <a:srgbClr val="000000"/>
                </a:solidFill>
                <a:latin typeface="Times New Roman"/>
              </a:rPr>
              <a:t> </a:t>
            </a:r>
            <a:r>
              <a:rPr b="0" lang="ru-RU" sz="1800" spc="-1" strike="noStrike">
                <a:solidFill>
                  <a:srgbClr val="000000"/>
                </a:solidFill>
                <a:latin typeface="Times New Roman"/>
              </a:rPr>
              <a:t>- Безналичная оплата (карты Visa,MasterCard, МИР, PayPass, Apple Pay)</a:t>
            </a:r>
            <a:r>
              <a:rPr b="1" lang="ru-RU" sz="1800" spc="-1" strike="noStrike">
                <a:solidFill>
                  <a:srgbClr val="ff0000"/>
                </a:solidFill>
                <a:latin typeface="Times New Roman"/>
              </a:rPr>
              <a:t>**</a:t>
            </a:r>
            <a:endParaRPr b="0" lang="ru-RU" sz="1800" spc="-1" strike="noStrike">
              <a:latin typeface="Arial"/>
            </a:endParaRPr>
          </a:p>
          <a:p>
            <a:pPr>
              <a:lnSpc>
                <a:spcPct val="100000"/>
              </a:lnSpc>
            </a:pPr>
            <a:r>
              <a:rPr b="0" lang="ru-RU" sz="1800" spc="-1" strike="noStrike">
                <a:solidFill>
                  <a:srgbClr val="ff0000"/>
                </a:solidFill>
                <a:latin typeface="Times New Roman"/>
              </a:rPr>
              <a:t>** - оговаривается требованием проекта</a:t>
            </a:r>
            <a:endParaRPr b="0" lang="ru-RU" sz="1800" spc="-1" strike="noStrike">
              <a:latin typeface="Arial"/>
            </a:endParaRPr>
          </a:p>
          <a:p>
            <a:pPr>
              <a:lnSpc>
                <a:spcPct val="100000"/>
              </a:lnSpc>
            </a:pPr>
            <a:r>
              <a:rPr b="0" lang="ru-RU" sz="1800" spc="-1" strike="noStrike">
                <a:solidFill>
                  <a:srgbClr val="000000"/>
                </a:solidFill>
                <a:latin typeface="Times New Roman"/>
              </a:rPr>
              <a:t> </a:t>
            </a:r>
            <a:r>
              <a:rPr b="0" lang="ru-RU" sz="1800" spc="-1" strike="noStrike">
                <a:solidFill>
                  <a:srgbClr val="000000"/>
                </a:solidFill>
                <a:latin typeface="Times New Roman"/>
              </a:rPr>
              <a:t>- Видеосвязь с диспетчером</a:t>
            </a:r>
            <a:endParaRPr b="0" lang="ru-RU" sz="1800" spc="-1" strike="noStrike">
              <a:latin typeface="Arial"/>
            </a:endParaRPr>
          </a:p>
          <a:p>
            <a:pPr>
              <a:lnSpc>
                <a:spcPct val="100000"/>
              </a:lnSpc>
            </a:pPr>
            <a:r>
              <a:rPr b="0" lang="ru-RU" sz="1800" spc="-1" strike="noStrike">
                <a:solidFill>
                  <a:srgbClr val="000000"/>
                </a:solidFill>
                <a:latin typeface="Times New Roman"/>
              </a:rPr>
              <a:t> </a:t>
            </a:r>
            <a:r>
              <a:rPr b="0" lang="ru-RU" sz="1800" spc="-1" strike="noStrike">
                <a:solidFill>
                  <a:srgbClr val="000000"/>
                </a:solidFill>
                <a:latin typeface="Times New Roman"/>
              </a:rPr>
              <a:t>- Модуль Распознования автомобильных номеров</a:t>
            </a:r>
            <a:endParaRPr b="0" lang="ru-RU" sz="1800" spc="-1" strike="noStrike">
              <a:latin typeface="Arial"/>
            </a:endParaRPr>
          </a:p>
          <a:p>
            <a:pPr>
              <a:lnSpc>
                <a:spcPct val="100000"/>
              </a:lnSpc>
            </a:pPr>
            <a:r>
              <a:rPr b="0" lang="ru-RU" sz="1800" spc="-1" strike="noStrike">
                <a:solidFill>
                  <a:srgbClr val="000000"/>
                </a:solidFill>
                <a:latin typeface="Times New Roman"/>
              </a:rPr>
              <a:t> </a:t>
            </a:r>
            <a:r>
              <a:rPr b="0" lang="ru-RU" sz="1800" spc="-1" strike="noStrike">
                <a:solidFill>
                  <a:srgbClr val="000000"/>
                </a:solidFill>
                <a:latin typeface="Times New Roman"/>
              </a:rPr>
              <a:t>- Интерфейсы подключения дополнительного оборудования:</a:t>
            </a:r>
            <a:endParaRPr b="0" lang="ru-RU" sz="1800" spc="-1" strike="noStrike">
              <a:latin typeface="Arial"/>
            </a:endParaRPr>
          </a:p>
          <a:p>
            <a:pPr>
              <a:lnSpc>
                <a:spcPct val="100000"/>
              </a:lnSpc>
            </a:pPr>
            <a:r>
              <a:rPr b="0" lang="ru-RU" sz="1800" spc="-1" strike="noStrike">
                <a:solidFill>
                  <a:srgbClr val="000000"/>
                </a:solidFill>
                <a:latin typeface="Times New Roman"/>
              </a:rPr>
              <a:t>	</a:t>
            </a:r>
            <a:r>
              <a:rPr b="0" lang="ru-RU" sz="1800" spc="-1" strike="noStrike">
                <a:solidFill>
                  <a:srgbClr val="000000"/>
                </a:solidFill>
                <a:latin typeface="Times New Roman"/>
              </a:rPr>
              <a:t>-табло свободных мест</a:t>
            </a:r>
            <a:endParaRPr b="0" lang="ru-RU" sz="1800" spc="-1" strike="noStrike">
              <a:latin typeface="Arial"/>
            </a:endParaRPr>
          </a:p>
          <a:p>
            <a:pPr>
              <a:lnSpc>
                <a:spcPct val="100000"/>
              </a:lnSpc>
            </a:pPr>
            <a:r>
              <a:rPr b="0" lang="ru-RU" sz="1800" spc="-1" strike="noStrike">
                <a:solidFill>
                  <a:srgbClr val="000000"/>
                </a:solidFill>
                <a:latin typeface="Times New Roman"/>
              </a:rPr>
              <a:t>	</a:t>
            </a:r>
            <a:r>
              <a:rPr b="0" lang="ru-RU" sz="1800" spc="-1" strike="noStrike">
                <a:solidFill>
                  <a:srgbClr val="000000"/>
                </a:solidFill>
                <a:latin typeface="Times New Roman"/>
              </a:rPr>
              <a:t>-датчики наличия автомобиля</a:t>
            </a:r>
            <a:endParaRPr b="0" lang="ru-RU" sz="1800" spc="-1" strike="noStrike">
              <a:latin typeface="Arial"/>
            </a:endParaRPr>
          </a:p>
          <a:p>
            <a:pPr>
              <a:lnSpc>
                <a:spcPct val="100000"/>
              </a:lnSpc>
            </a:pPr>
            <a:r>
              <a:rPr b="0" lang="ru-RU" sz="1800" spc="-1" strike="noStrike">
                <a:solidFill>
                  <a:srgbClr val="000000"/>
                </a:solidFill>
                <a:latin typeface="Times New Roman"/>
              </a:rPr>
              <a:t> </a:t>
            </a:r>
            <a:r>
              <a:rPr b="0" lang="ru-RU" sz="1800" spc="-1" strike="noStrike">
                <a:solidFill>
                  <a:srgbClr val="000000"/>
                </a:solidFill>
                <a:latin typeface="Times New Roman"/>
              </a:rPr>
              <a:t>- Все необходимое сетевое оборудование</a:t>
            </a:r>
            <a:endParaRPr b="0" lang="ru-RU" sz="1800" spc="-1" strike="noStrike">
              <a:latin typeface="Arial"/>
            </a:endParaRPr>
          </a:p>
          <a:p>
            <a:pPr>
              <a:lnSpc>
                <a:spcPct val="100000"/>
              </a:lnSpc>
            </a:pPr>
            <a:r>
              <a:rPr b="0" lang="ru-RU" sz="1800" spc="-1" strike="noStrike">
                <a:solidFill>
                  <a:srgbClr val="000000"/>
                </a:solidFill>
                <a:latin typeface="Times New Roman"/>
              </a:rPr>
              <a:t>Расчитан на эксплуатацию в полном температурном диапазоне -  -40…+55 град.</a:t>
            </a:r>
            <a:endParaRPr b="0" lang="ru-RU" sz="1800" spc="-1" strike="noStrike">
              <a:latin typeface="Arial"/>
            </a:endParaRPr>
          </a:p>
          <a:p>
            <a:pPr>
              <a:lnSpc>
                <a:spcPct val="100000"/>
              </a:lnSpc>
            </a:pPr>
            <a:endParaRPr b="0" lang="ru-RU" sz="1800" spc="-1" strike="noStrike">
              <a:latin typeface="Arial"/>
            </a:endParaRPr>
          </a:p>
          <a:p>
            <a:pPr>
              <a:lnSpc>
                <a:spcPct val="100000"/>
              </a:lnSpc>
            </a:pPr>
            <a:r>
              <a:rPr b="0" lang="ru-RU" sz="1800" spc="-1" strike="noStrike">
                <a:solidFill>
                  <a:srgbClr val="000000"/>
                </a:solidFill>
                <a:latin typeface="Times New Roman"/>
              </a:rPr>
              <a:t>Внешний вид и цвет определяется проектом, либо пожеланиями заказчика.</a:t>
            </a:r>
            <a:endParaRPr b="0" lang="ru-RU" sz="1800" spc="-1" strike="noStrike">
              <a:latin typeface="Arial"/>
            </a:endParaRPr>
          </a:p>
        </p:txBody>
      </p:sp>
      <p:pic>
        <p:nvPicPr>
          <p:cNvPr id="97" name="Рисунок 5" descr=""/>
          <p:cNvPicPr/>
          <p:nvPr/>
        </p:nvPicPr>
        <p:blipFill>
          <a:blip r:embed="rId2"/>
          <a:stretch/>
        </p:blipFill>
        <p:spPr>
          <a:xfrm>
            <a:off x="444600" y="1413360"/>
            <a:ext cx="1982520" cy="4605120"/>
          </a:xfrm>
          <a:prstGeom prst="rect">
            <a:avLst/>
          </a:prstGeom>
          <a:ln>
            <a:noFill/>
          </a:ln>
        </p:spPr>
      </p:pic>
      <p:sp>
        <p:nvSpPr>
          <p:cNvPr id="98" name="CustomShape 7"/>
          <p:cNvSpPr/>
          <p:nvPr/>
        </p:nvSpPr>
        <p:spPr>
          <a:xfrm>
            <a:off x="248760" y="328320"/>
            <a:ext cx="2566440" cy="395640"/>
          </a:xfrm>
          <a:prstGeom prst="rect">
            <a:avLst/>
          </a:prstGeom>
          <a:noFill/>
          <a:ln>
            <a:noFill/>
          </a:ln>
        </p:spPr>
        <p:style>
          <a:lnRef idx="0"/>
          <a:fillRef idx="0"/>
          <a:effectRef idx="0"/>
          <a:fontRef idx="minor"/>
        </p:style>
        <p:txBody>
          <a:bodyPr lIns="90000" rIns="90000" tIns="45000" bIns="45000" anchor="ctr">
            <a:spAutoFit/>
          </a:bodyPr>
          <a:p>
            <a:pPr>
              <a:lnSpc>
                <a:spcPct val="100000"/>
              </a:lnSpc>
              <a:spcBef>
                <a:spcPts val="601"/>
              </a:spcBef>
              <a:spcAft>
                <a:spcPts val="601"/>
              </a:spcAft>
            </a:pPr>
            <a:r>
              <a:rPr b="0" lang="ru-RU" sz="2000" spc="-1" strike="noStrike">
                <a:solidFill>
                  <a:srgbClr val="ffffff"/>
                </a:solidFill>
                <a:latin typeface="Times New Roman"/>
                <a:ea typeface="微软雅黑"/>
              </a:rPr>
              <a:t>Обзор оборудования</a:t>
            </a:r>
            <a:endParaRPr b="0" lang="ru-RU" sz="2000" spc="-1" strike="noStrike">
              <a:latin typeface="Arial"/>
            </a:endParaRPr>
          </a:p>
        </p:txBody>
      </p:sp>
    </p:spTree>
  </p:cSld>
  <mc:AlternateContent>
    <mc:Choice Requires="p14">
      <p:transition spd="slow" p14:dur="2000"/>
    </mc:Choice>
    <mc:Fallback>
      <p:transition spd="slow"/>
    </mc:Fallback>
  </mc:AlternateContent>
  <p:timing>
    <p:tnLst>
      <p:par>
        <p:cTn id="13" dur="indefinite" restart="never" nodeType="tmRoot">
          <p:childTnLst>
            <p:seq>
              <p:cTn id="14" dur="indefinite"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9" name="CustomShape 1"/>
          <p:cNvSpPr/>
          <p:nvPr/>
        </p:nvSpPr>
        <p:spPr>
          <a:xfrm>
            <a:off x="0" y="123840"/>
            <a:ext cx="12191760" cy="804960"/>
          </a:xfrm>
          <a:prstGeom prst="rect">
            <a:avLst/>
          </a:prstGeom>
          <a:gradFill rotWithShape="0">
            <a:gsLst>
              <a:gs pos="0">
                <a:srgbClr val="3006a6"/>
              </a:gs>
              <a:gs pos="31000">
                <a:srgbClr val="31d6e3"/>
              </a:gs>
              <a:gs pos="65000">
                <a:srgbClr val="31d6e3"/>
              </a:gs>
              <a:gs pos="100000">
                <a:srgbClr val="de0be3"/>
              </a:gs>
            </a:gsLst>
            <a:lin ang="0"/>
          </a:gradFill>
          <a:ln>
            <a:noFill/>
          </a:ln>
          <a:effectLst>
            <a:outerShdw algn="tl" blurRad="50800" dir="2700000" dist="37674"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sp>
      <p:sp>
        <p:nvSpPr>
          <p:cNvPr id="100" name="CustomShape 2"/>
          <p:cNvSpPr/>
          <p:nvPr/>
        </p:nvSpPr>
        <p:spPr>
          <a:xfrm>
            <a:off x="0" y="6095880"/>
            <a:ext cx="12191760" cy="761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101" name="CustomShape 3"/>
          <p:cNvSpPr/>
          <p:nvPr/>
        </p:nvSpPr>
        <p:spPr>
          <a:xfrm>
            <a:off x="0" y="1044000"/>
            <a:ext cx="12191760" cy="604800"/>
          </a:xfrm>
          <a:prstGeom prst="rect">
            <a:avLst/>
          </a:prstGeom>
          <a:noFill/>
          <a:ln>
            <a:noFill/>
          </a:ln>
        </p:spPr>
        <p:style>
          <a:lnRef idx="0"/>
          <a:fillRef idx="0"/>
          <a:effectRef idx="0"/>
          <a:fontRef idx="minor"/>
        </p:style>
      </p:sp>
      <p:sp>
        <p:nvSpPr>
          <p:cNvPr id="102" name="CustomShape 4"/>
          <p:cNvSpPr/>
          <p:nvPr/>
        </p:nvSpPr>
        <p:spPr>
          <a:xfrm>
            <a:off x="0" y="997920"/>
            <a:ext cx="12191760" cy="36468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ru-RU" sz="1800" spc="-1" strike="noStrike">
                <a:solidFill>
                  <a:srgbClr val="000000"/>
                </a:solidFill>
                <a:latin typeface="Times New Roman"/>
              </a:rPr>
              <a:t>Камера</a:t>
            </a:r>
            <a:endParaRPr b="0" lang="ru-RU" sz="1800" spc="-1" strike="noStrike">
              <a:latin typeface="Arial"/>
            </a:endParaRPr>
          </a:p>
        </p:txBody>
      </p:sp>
      <p:pic>
        <p:nvPicPr>
          <p:cNvPr id="103" name="Рисунок 2" descr=""/>
          <p:cNvPicPr/>
          <p:nvPr/>
        </p:nvPicPr>
        <p:blipFill>
          <a:blip r:embed="rId1"/>
          <a:stretch/>
        </p:blipFill>
        <p:spPr>
          <a:xfrm>
            <a:off x="4482000" y="131760"/>
            <a:ext cx="3227760" cy="797400"/>
          </a:xfrm>
          <a:prstGeom prst="rect">
            <a:avLst/>
          </a:prstGeom>
          <a:ln>
            <a:noFill/>
          </a:ln>
        </p:spPr>
      </p:pic>
      <p:sp>
        <p:nvSpPr>
          <p:cNvPr id="104" name="CustomShape 5"/>
          <p:cNvSpPr/>
          <p:nvPr/>
        </p:nvSpPr>
        <p:spPr>
          <a:xfrm>
            <a:off x="248760" y="328320"/>
            <a:ext cx="2566440" cy="395640"/>
          </a:xfrm>
          <a:prstGeom prst="rect">
            <a:avLst/>
          </a:prstGeom>
          <a:noFill/>
          <a:ln>
            <a:noFill/>
          </a:ln>
        </p:spPr>
        <p:style>
          <a:lnRef idx="0"/>
          <a:fillRef idx="0"/>
          <a:effectRef idx="0"/>
          <a:fontRef idx="minor"/>
        </p:style>
        <p:txBody>
          <a:bodyPr lIns="90000" rIns="90000" tIns="45000" bIns="45000" anchor="ctr">
            <a:spAutoFit/>
          </a:bodyPr>
          <a:p>
            <a:pPr>
              <a:lnSpc>
                <a:spcPct val="100000"/>
              </a:lnSpc>
              <a:spcBef>
                <a:spcPts val="601"/>
              </a:spcBef>
              <a:spcAft>
                <a:spcPts val="601"/>
              </a:spcAft>
            </a:pPr>
            <a:r>
              <a:rPr b="0" lang="ru-RU" sz="2000" spc="-1" strike="noStrike">
                <a:solidFill>
                  <a:srgbClr val="ffffff"/>
                </a:solidFill>
                <a:latin typeface="Times New Roman"/>
                <a:ea typeface="微软雅黑"/>
              </a:rPr>
              <a:t>Обзор оборудования</a:t>
            </a:r>
            <a:endParaRPr b="0" lang="ru-RU" sz="2000" spc="-1" strike="noStrike">
              <a:latin typeface="Arial"/>
            </a:endParaRPr>
          </a:p>
        </p:txBody>
      </p:sp>
      <p:pic>
        <p:nvPicPr>
          <p:cNvPr id="105" name="Рисунок 4" descr=""/>
          <p:cNvPicPr/>
          <p:nvPr/>
        </p:nvPicPr>
        <p:blipFill>
          <a:blip r:embed="rId2"/>
          <a:stretch/>
        </p:blipFill>
        <p:spPr>
          <a:xfrm>
            <a:off x="3111840" y="1384920"/>
            <a:ext cx="4873320" cy="1658160"/>
          </a:xfrm>
          <a:prstGeom prst="rect">
            <a:avLst/>
          </a:prstGeom>
          <a:ln>
            <a:noFill/>
          </a:ln>
        </p:spPr>
      </p:pic>
      <p:pic>
        <p:nvPicPr>
          <p:cNvPr id="106" name="Рисунок 7" descr=""/>
          <p:cNvPicPr/>
          <p:nvPr/>
        </p:nvPicPr>
        <p:blipFill>
          <a:blip r:embed="rId3"/>
          <a:stretch/>
        </p:blipFill>
        <p:spPr>
          <a:xfrm>
            <a:off x="583560" y="2019600"/>
            <a:ext cx="3803040" cy="2047320"/>
          </a:xfrm>
          <a:prstGeom prst="rect">
            <a:avLst/>
          </a:prstGeom>
          <a:ln>
            <a:noFill/>
          </a:ln>
        </p:spPr>
      </p:pic>
      <p:sp>
        <p:nvSpPr>
          <p:cNvPr id="107" name="CustomShape 6"/>
          <p:cNvSpPr/>
          <p:nvPr/>
        </p:nvSpPr>
        <p:spPr>
          <a:xfrm>
            <a:off x="6095880" y="3301560"/>
            <a:ext cx="5829120" cy="276732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ru-RU" sz="1600" spc="-1" strike="noStrike">
                <a:solidFill>
                  <a:srgbClr val="000000"/>
                </a:solidFill>
                <a:latin typeface="Times New Roman"/>
                <a:ea typeface="Calibri"/>
              </a:rPr>
              <a:t>Матрица: 1/3" CMOS</a:t>
            </a:r>
            <a:endParaRPr b="0" lang="ru-RU" sz="1600" spc="-1" strike="noStrike">
              <a:latin typeface="Arial"/>
            </a:endParaRPr>
          </a:p>
          <a:p>
            <a:pPr>
              <a:lnSpc>
                <a:spcPct val="100000"/>
              </a:lnSpc>
            </a:pPr>
            <a:r>
              <a:rPr b="0" lang="ru-RU" sz="1600" spc="-1" strike="noStrike">
                <a:solidFill>
                  <a:srgbClr val="000000"/>
                </a:solidFill>
                <a:latin typeface="Times New Roman"/>
                <a:ea typeface="Calibri"/>
              </a:rPr>
              <a:t>Разрешение: 4Мп (2592x1520)</a:t>
            </a:r>
            <a:endParaRPr b="0" lang="ru-RU" sz="1600" spc="-1" strike="noStrike">
              <a:latin typeface="Arial"/>
            </a:endParaRPr>
          </a:p>
          <a:p>
            <a:pPr>
              <a:lnSpc>
                <a:spcPct val="100000"/>
              </a:lnSpc>
            </a:pPr>
            <a:r>
              <a:rPr b="0" lang="ru-RU" sz="1600" spc="-1" strike="noStrike">
                <a:solidFill>
                  <a:srgbClr val="000000"/>
                </a:solidFill>
                <a:latin typeface="Times New Roman"/>
                <a:ea typeface="Calibri"/>
              </a:rPr>
              <a:t>Скорость записи: 2592×1520 – 20к/с; 2560×1440 и ниже – 25к/с</a:t>
            </a:r>
            <a:endParaRPr b="0" lang="ru-RU" sz="1600" spc="-1" strike="noStrike">
              <a:latin typeface="Arial"/>
            </a:endParaRPr>
          </a:p>
          <a:p>
            <a:pPr>
              <a:lnSpc>
                <a:spcPct val="100000"/>
              </a:lnSpc>
            </a:pPr>
            <a:r>
              <a:rPr b="0" lang="ru-RU" sz="1600" spc="-1" strike="noStrike">
                <a:solidFill>
                  <a:srgbClr val="000000"/>
                </a:solidFill>
                <a:latin typeface="Times New Roman"/>
                <a:ea typeface="Calibri"/>
              </a:rPr>
              <a:t>Фокусное расстояние: 2.8-12мм</a:t>
            </a:r>
            <a:endParaRPr b="0" lang="ru-RU" sz="1600" spc="-1" strike="noStrike">
              <a:latin typeface="Arial"/>
            </a:endParaRPr>
          </a:p>
          <a:p>
            <a:pPr>
              <a:lnSpc>
                <a:spcPct val="100000"/>
              </a:lnSpc>
            </a:pPr>
            <a:r>
              <a:rPr b="0" lang="ru-RU" sz="1600" spc="-1" strike="noStrike">
                <a:solidFill>
                  <a:srgbClr val="000000"/>
                </a:solidFill>
                <a:latin typeface="Times New Roman"/>
                <a:ea typeface="Calibri"/>
              </a:rPr>
              <a:t>Углы обзора: 95°-29°</a:t>
            </a:r>
            <a:endParaRPr b="0" lang="ru-RU" sz="1600" spc="-1" strike="noStrike">
              <a:latin typeface="Arial"/>
            </a:endParaRPr>
          </a:p>
          <a:p>
            <a:pPr>
              <a:lnSpc>
                <a:spcPct val="100000"/>
              </a:lnSpc>
            </a:pPr>
            <a:r>
              <a:rPr b="0" lang="ru-RU" sz="1600" spc="-1" strike="noStrike">
                <a:solidFill>
                  <a:srgbClr val="000000"/>
                </a:solidFill>
                <a:latin typeface="Times New Roman"/>
                <a:ea typeface="Calibri"/>
              </a:rPr>
              <a:t>Формат сжатия: H.265/H.264</a:t>
            </a:r>
            <a:endParaRPr b="0" lang="ru-RU" sz="1600" spc="-1" strike="noStrike">
              <a:latin typeface="Arial"/>
            </a:endParaRPr>
          </a:p>
          <a:p>
            <a:pPr>
              <a:lnSpc>
                <a:spcPct val="100000"/>
              </a:lnSpc>
            </a:pPr>
            <a:r>
              <a:rPr b="0" lang="ru-RU" sz="1600" spc="-1" strike="noStrike">
                <a:solidFill>
                  <a:srgbClr val="000000"/>
                </a:solidFill>
                <a:latin typeface="Times New Roman"/>
                <a:ea typeface="Calibri"/>
              </a:rPr>
              <a:t>ИК-подсветка: 30м</a:t>
            </a:r>
            <a:endParaRPr b="0" lang="ru-RU" sz="1600" spc="-1" strike="noStrike">
              <a:latin typeface="Arial"/>
            </a:endParaRPr>
          </a:p>
          <a:p>
            <a:pPr>
              <a:lnSpc>
                <a:spcPct val="100000"/>
              </a:lnSpc>
            </a:pPr>
            <a:r>
              <a:rPr b="0" lang="ru-RU" sz="1600" spc="-1" strike="noStrike">
                <a:solidFill>
                  <a:srgbClr val="000000"/>
                </a:solidFill>
                <a:latin typeface="Times New Roman"/>
                <a:ea typeface="Calibri"/>
              </a:rPr>
              <a:t>Чувствительность: 0.02Lux@F1.4, 0Lux с ИК</a:t>
            </a:r>
            <a:endParaRPr b="0" lang="ru-RU" sz="1600" spc="-1" strike="noStrike">
              <a:latin typeface="Arial"/>
            </a:endParaRPr>
          </a:p>
          <a:p>
            <a:pPr>
              <a:lnSpc>
                <a:spcPct val="100000"/>
              </a:lnSpc>
            </a:pPr>
            <a:r>
              <a:rPr b="0" lang="ru-RU" sz="1600" spc="-1" strike="noStrike">
                <a:solidFill>
                  <a:srgbClr val="000000"/>
                </a:solidFill>
                <a:latin typeface="Times New Roman"/>
                <a:ea typeface="Calibri"/>
              </a:rPr>
              <a:t>Сетевой порт: 10M/100M Base-TX Ethernet</a:t>
            </a:r>
            <a:endParaRPr b="0" lang="ru-RU" sz="1600" spc="-1" strike="noStrike">
              <a:latin typeface="Arial"/>
            </a:endParaRPr>
          </a:p>
          <a:p>
            <a:pPr>
              <a:lnSpc>
                <a:spcPct val="100000"/>
              </a:lnSpc>
            </a:pPr>
            <a:r>
              <a:rPr b="0" lang="ru-RU" sz="1600" spc="-1" strike="noStrike">
                <a:solidFill>
                  <a:srgbClr val="000000"/>
                </a:solidFill>
                <a:latin typeface="Times New Roman"/>
                <a:ea typeface="Calibri"/>
              </a:rPr>
              <a:t>Совместимость: ONVIF, API</a:t>
            </a:r>
            <a:endParaRPr b="0" lang="ru-RU" sz="1600" spc="-1" strike="noStrike">
              <a:latin typeface="Arial"/>
            </a:endParaRPr>
          </a:p>
          <a:p>
            <a:pPr>
              <a:lnSpc>
                <a:spcPct val="100000"/>
              </a:lnSpc>
            </a:pPr>
            <a:r>
              <a:rPr b="0" lang="ru-RU" sz="1600" spc="-1" strike="noStrike">
                <a:solidFill>
                  <a:srgbClr val="000000"/>
                </a:solidFill>
                <a:latin typeface="Times New Roman"/>
                <a:ea typeface="Calibri"/>
              </a:rPr>
              <a:t>Степень защиты: IP66</a:t>
            </a:r>
            <a:endParaRPr b="0" lang="ru-RU" sz="1600" spc="-1" strike="noStrike">
              <a:latin typeface="Arial"/>
            </a:endParaRPr>
          </a:p>
        </p:txBody>
      </p:sp>
    </p:spTree>
  </p:cSld>
  <mc:AlternateContent>
    <mc:Choice Requires="p14">
      <p:transition spd="slow" p14:dur="2000"/>
    </mc:Choice>
    <mc:Fallback>
      <p:transition spd="slow"/>
    </mc:Fallback>
  </mc:AlternateContent>
  <p:timing>
    <p:tnLst>
      <p:par>
        <p:cTn id="15" dur="indefinite" restart="never" nodeType="tmRoot">
          <p:childTnLst>
            <p:seq>
              <p:cTn id="16" dur="indefinite"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8" name="CustomShape 1"/>
          <p:cNvSpPr/>
          <p:nvPr/>
        </p:nvSpPr>
        <p:spPr>
          <a:xfrm>
            <a:off x="0" y="123840"/>
            <a:ext cx="12191760" cy="804960"/>
          </a:xfrm>
          <a:prstGeom prst="rect">
            <a:avLst/>
          </a:prstGeom>
          <a:gradFill rotWithShape="0">
            <a:gsLst>
              <a:gs pos="0">
                <a:srgbClr val="3006a6"/>
              </a:gs>
              <a:gs pos="31000">
                <a:srgbClr val="31d6e3"/>
              </a:gs>
              <a:gs pos="65000">
                <a:srgbClr val="31d6e3"/>
              </a:gs>
              <a:gs pos="100000">
                <a:srgbClr val="de0be3"/>
              </a:gs>
            </a:gsLst>
            <a:lin ang="0"/>
          </a:gradFill>
          <a:ln>
            <a:noFill/>
          </a:ln>
          <a:effectLst>
            <a:outerShdw algn="tl" blurRad="50800" dir="2700000" dist="37674"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sp>
      <p:sp>
        <p:nvSpPr>
          <p:cNvPr id="109" name="CustomShape 2"/>
          <p:cNvSpPr/>
          <p:nvPr/>
        </p:nvSpPr>
        <p:spPr>
          <a:xfrm>
            <a:off x="0" y="6095880"/>
            <a:ext cx="12191760" cy="761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110" name="CustomShape 3"/>
          <p:cNvSpPr/>
          <p:nvPr/>
        </p:nvSpPr>
        <p:spPr>
          <a:xfrm>
            <a:off x="0" y="1044000"/>
            <a:ext cx="12191760" cy="604800"/>
          </a:xfrm>
          <a:prstGeom prst="rect">
            <a:avLst/>
          </a:prstGeom>
          <a:noFill/>
          <a:ln>
            <a:noFill/>
          </a:ln>
        </p:spPr>
        <p:style>
          <a:lnRef idx="0"/>
          <a:fillRef idx="0"/>
          <a:effectRef idx="0"/>
          <a:fontRef idx="minor"/>
        </p:style>
      </p:sp>
      <p:sp>
        <p:nvSpPr>
          <p:cNvPr id="111" name="CustomShape 4"/>
          <p:cNvSpPr/>
          <p:nvPr/>
        </p:nvSpPr>
        <p:spPr>
          <a:xfrm>
            <a:off x="0" y="997920"/>
            <a:ext cx="12191760" cy="36468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ru-RU" sz="1800" spc="-1" strike="noStrike">
                <a:solidFill>
                  <a:srgbClr val="000000"/>
                </a:solidFill>
                <a:latin typeface="Times New Roman"/>
              </a:rPr>
              <a:t>Дополнительное оборудование</a:t>
            </a:r>
            <a:endParaRPr b="0" lang="ru-RU" sz="1800" spc="-1" strike="noStrike">
              <a:latin typeface="Arial"/>
            </a:endParaRPr>
          </a:p>
        </p:txBody>
      </p:sp>
      <p:pic>
        <p:nvPicPr>
          <p:cNvPr id="112" name="Рисунок 2" descr=""/>
          <p:cNvPicPr/>
          <p:nvPr/>
        </p:nvPicPr>
        <p:blipFill>
          <a:blip r:embed="rId1"/>
          <a:stretch/>
        </p:blipFill>
        <p:spPr>
          <a:xfrm>
            <a:off x="4482000" y="131760"/>
            <a:ext cx="3227760" cy="797400"/>
          </a:xfrm>
          <a:prstGeom prst="rect">
            <a:avLst/>
          </a:prstGeom>
          <a:ln>
            <a:noFill/>
          </a:ln>
        </p:spPr>
      </p:pic>
      <p:sp>
        <p:nvSpPr>
          <p:cNvPr id="113" name="CustomShape 5"/>
          <p:cNvSpPr/>
          <p:nvPr/>
        </p:nvSpPr>
        <p:spPr>
          <a:xfrm>
            <a:off x="248760" y="328320"/>
            <a:ext cx="2566440" cy="395640"/>
          </a:xfrm>
          <a:prstGeom prst="rect">
            <a:avLst/>
          </a:prstGeom>
          <a:noFill/>
          <a:ln>
            <a:noFill/>
          </a:ln>
        </p:spPr>
        <p:style>
          <a:lnRef idx="0"/>
          <a:fillRef idx="0"/>
          <a:effectRef idx="0"/>
          <a:fontRef idx="minor"/>
        </p:style>
        <p:txBody>
          <a:bodyPr lIns="90000" rIns="90000" tIns="45000" bIns="45000" anchor="ctr">
            <a:spAutoFit/>
          </a:bodyPr>
          <a:p>
            <a:pPr>
              <a:lnSpc>
                <a:spcPct val="100000"/>
              </a:lnSpc>
              <a:spcBef>
                <a:spcPts val="601"/>
              </a:spcBef>
              <a:spcAft>
                <a:spcPts val="601"/>
              </a:spcAft>
            </a:pPr>
            <a:r>
              <a:rPr b="0" lang="ru-RU" sz="2000" spc="-1" strike="noStrike">
                <a:solidFill>
                  <a:srgbClr val="ffffff"/>
                </a:solidFill>
                <a:latin typeface="Times New Roman"/>
                <a:ea typeface="微软雅黑"/>
              </a:rPr>
              <a:t>Обзор оборудования</a:t>
            </a:r>
            <a:endParaRPr b="0" lang="ru-RU" sz="2000" spc="-1" strike="noStrike">
              <a:latin typeface="Arial"/>
            </a:endParaRPr>
          </a:p>
        </p:txBody>
      </p:sp>
      <p:sp>
        <p:nvSpPr>
          <p:cNvPr id="114" name="CustomShape 6"/>
          <p:cNvSpPr/>
          <p:nvPr/>
        </p:nvSpPr>
        <p:spPr>
          <a:xfrm>
            <a:off x="2173680" y="2190240"/>
            <a:ext cx="5829120" cy="57708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ru-RU" sz="1600" spc="-1" strike="noStrike">
                <a:solidFill>
                  <a:srgbClr val="000000"/>
                </a:solidFill>
                <a:latin typeface="Times New Roman"/>
                <a:ea typeface="Calibri"/>
              </a:rPr>
              <a:t>Светофор, устанавливается на въезде/выезде</a:t>
            </a:r>
            <a:endParaRPr b="0" lang="ru-RU" sz="1600" spc="-1" strike="noStrike">
              <a:latin typeface="Arial"/>
            </a:endParaRPr>
          </a:p>
          <a:p>
            <a:pPr>
              <a:lnSpc>
                <a:spcPct val="100000"/>
              </a:lnSpc>
            </a:pPr>
            <a:r>
              <a:rPr b="0" lang="ru-RU" sz="1600" spc="-1" strike="noStrike">
                <a:solidFill>
                  <a:srgbClr val="000000"/>
                </a:solidFill>
                <a:latin typeface="Times New Roman"/>
                <a:ea typeface="Calibri"/>
              </a:rPr>
              <a:t>Степень защиты: IP66</a:t>
            </a:r>
            <a:endParaRPr b="0" lang="ru-RU" sz="1600" spc="-1" strike="noStrike">
              <a:latin typeface="Arial"/>
            </a:endParaRPr>
          </a:p>
        </p:txBody>
      </p:sp>
      <p:pic>
        <p:nvPicPr>
          <p:cNvPr id="115" name="Рисунок 1" descr=""/>
          <p:cNvPicPr/>
          <p:nvPr/>
        </p:nvPicPr>
        <p:blipFill>
          <a:blip r:embed="rId2"/>
          <a:stretch/>
        </p:blipFill>
        <p:spPr>
          <a:xfrm>
            <a:off x="595440" y="1695600"/>
            <a:ext cx="1380600" cy="2266560"/>
          </a:xfrm>
          <a:prstGeom prst="rect">
            <a:avLst/>
          </a:prstGeom>
          <a:ln>
            <a:noFill/>
          </a:ln>
        </p:spPr>
      </p:pic>
      <p:pic>
        <p:nvPicPr>
          <p:cNvPr id="116" name="Рисунок 3" descr=""/>
          <p:cNvPicPr/>
          <p:nvPr/>
        </p:nvPicPr>
        <p:blipFill>
          <a:blip r:embed="rId3"/>
          <a:stretch/>
        </p:blipFill>
        <p:spPr>
          <a:xfrm>
            <a:off x="8200440" y="1900440"/>
            <a:ext cx="3395880" cy="2324160"/>
          </a:xfrm>
          <a:prstGeom prst="rect">
            <a:avLst/>
          </a:prstGeom>
          <a:ln>
            <a:noFill/>
          </a:ln>
        </p:spPr>
      </p:pic>
      <p:sp>
        <p:nvSpPr>
          <p:cNvPr id="117" name="CustomShape 7"/>
          <p:cNvSpPr/>
          <p:nvPr/>
        </p:nvSpPr>
        <p:spPr>
          <a:xfrm>
            <a:off x="6831720" y="4615920"/>
            <a:ext cx="5829120" cy="106380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ru-RU" sz="1600" spc="-1" strike="noStrike">
                <a:solidFill>
                  <a:srgbClr val="000000"/>
                </a:solidFill>
                <a:latin typeface="Times New Roman"/>
                <a:ea typeface="Calibri"/>
              </a:rPr>
              <a:t>Табло, устанавливается на въезде/выезде</a:t>
            </a:r>
            <a:endParaRPr b="0" lang="ru-RU" sz="1600" spc="-1" strike="noStrike">
              <a:latin typeface="Arial"/>
            </a:endParaRPr>
          </a:p>
          <a:p>
            <a:pPr>
              <a:lnSpc>
                <a:spcPct val="100000"/>
              </a:lnSpc>
            </a:pPr>
            <a:r>
              <a:rPr b="0" lang="ru-RU" sz="1600" spc="-1" strike="noStrike">
                <a:solidFill>
                  <a:srgbClr val="000000"/>
                </a:solidFill>
                <a:latin typeface="Times New Roman"/>
                <a:ea typeface="Calibri"/>
              </a:rPr>
              <a:t>Наличие свободных мест</a:t>
            </a:r>
            <a:endParaRPr b="0" lang="ru-RU" sz="1600" spc="-1" strike="noStrike">
              <a:latin typeface="Arial"/>
            </a:endParaRPr>
          </a:p>
          <a:p>
            <a:pPr>
              <a:lnSpc>
                <a:spcPct val="100000"/>
              </a:lnSpc>
            </a:pPr>
            <a:r>
              <a:rPr b="0" lang="ru-RU" sz="1600" spc="-1" strike="noStrike">
                <a:solidFill>
                  <a:srgbClr val="000000"/>
                </a:solidFill>
                <a:latin typeface="Times New Roman"/>
                <a:ea typeface="Calibri"/>
              </a:rPr>
              <a:t>Различная информация</a:t>
            </a:r>
            <a:endParaRPr b="0" lang="ru-RU" sz="1600" spc="-1" strike="noStrike">
              <a:latin typeface="Arial"/>
            </a:endParaRPr>
          </a:p>
          <a:p>
            <a:pPr>
              <a:lnSpc>
                <a:spcPct val="100000"/>
              </a:lnSpc>
            </a:pPr>
            <a:r>
              <a:rPr b="0" lang="ru-RU" sz="1600" spc="-1" strike="noStrike">
                <a:solidFill>
                  <a:srgbClr val="000000"/>
                </a:solidFill>
                <a:latin typeface="Times New Roman"/>
                <a:ea typeface="Calibri"/>
              </a:rPr>
              <a:t>Степень защиты: IP66</a:t>
            </a:r>
            <a:endParaRPr b="0" lang="ru-RU" sz="1600" spc="-1" strike="noStrike">
              <a:latin typeface="Arial"/>
            </a:endParaRPr>
          </a:p>
        </p:txBody>
      </p:sp>
    </p:spTree>
  </p:cSld>
  <mc:AlternateContent>
    <mc:Choice Requires="p14">
      <p:transition spd="slow" p14:dur="2000"/>
    </mc:Choice>
    <mc:Fallback>
      <p:transition spd="slow"/>
    </mc:Fallback>
  </mc:AlternateContent>
  <p:timing>
    <p:tnLst>
      <p:par>
        <p:cTn id="17" dur="indefinite" restart="never" nodeType="tmRoot">
          <p:childTnLst>
            <p:seq>
              <p:cTn id="18" dur="indefinite"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TM10001115[[fn=Посылка]]</Template>
  <TotalTime>424</TotalTime>
  <Application>LibreOffice/6.1.5.2$Linux_X86_64 LibreOffice_project/10$Build-2</Application>
  <Words>1011</Words>
  <Paragraphs>93</Paragraphs>
  <Company>SPecialiST RePack</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2015-04-02T06:57:21Z</dcterms:created>
  <dc:creator>Sergey Dik</dc:creator>
  <dc:description/>
  <dc:language>ru-RU</dc:language>
  <cp:lastModifiedBy>Геннадий Петрин</cp:lastModifiedBy>
  <cp:lastPrinted>2018-05-19T22:05:39Z</cp:lastPrinted>
  <dcterms:modified xsi:type="dcterms:W3CDTF">2020-09-29T13:33:34Z</dcterms:modified>
  <cp:revision>325</cp:revision>
  <dc:subject/>
  <dc:title>Презентация PowerPoint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Company">
    <vt:lpwstr>SPecialiST RePack</vt:lpwstr>
  </property>
  <property fmtid="{D5CDD505-2E9C-101B-9397-08002B2CF9AE}" pid="4" name="HiddenSlides">
    <vt:i4>0</vt:i4>
  </property>
  <property fmtid="{D5CDD505-2E9C-101B-9397-08002B2CF9AE}" pid="5" name="HyperlinksChanged">
    <vt:bool>0</vt:bool>
  </property>
  <property fmtid="{D5CDD505-2E9C-101B-9397-08002B2CF9AE}" pid="6" name="LinksUpToDate">
    <vt:bool>0</vt:bool>
  </property>
  <property fmtid="{D5CDD505-2E9C-101B-9397-08002B2CF9AE}" pid="7" name="MMClips">
    <vt:i4>0</vt:i4>
  </property>
  <property fmtid="{D5CDD505-2E9C-101B-9397-08002B2CF9AE}" pid="8" name="Notes">
    <vt:i4>0</vt:i4>
  </property>
  <property fmtid="{D5CDD505-2E9C-101B-9397-08002B2CF9AE}" pid="9" name="PresentationFormat">
    <vt:lpwstr>Широкоэкранный</vt:lpwstr>
  </property>
  <property fmtid="{D5CDD505-2E9C-101B-9397-08002B2CF9AE}" pid="10" name="ScaleCrop">
    <vt:bool>0</vt:bool>
  </property>
  <property fmtid="{D5CDD505-2E9C-101B-9397-08002B2CF9AE}" pid="11" name="ShareDoc">
    <vt:bool>0</vt:bool>
  </property>
  <property fmtid="{D5CDD505-2E9C-101B-9397-08002B2CF9AE}" pid="12" name="Slides">
    <vt:i4>9</vt:i4>
  </property>
</Properties>
</file>